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57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763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864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4006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3186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357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1188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4848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166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95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52083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201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339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7172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355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5384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5530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2377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7645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100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18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01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795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970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78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80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03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3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836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7CAABB4-14B1-47ED-ADCB-68603DDF1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Firmes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Y Adelante!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29EE3D7-2360-4E34-AE8F-A0E79AEA3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5F35531-E44A-46DE-B116-711786930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8119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Firmes, y adelante, huestes de la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temor alguno, que Jesús nos ve.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Jefe soberano, Cristo al frente 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regia enseña tremolando está.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Firmes, y adelante, huestes de la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temor alguno, que Jesús nos ve.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B3ECCAF-4593-4CA0-B4B3-602DA150C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426357C-D1CC-48C1-A96A-5A5FD8427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080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Al sagrado nombre de nuestro Adalid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Tiembla el enemigo y huye de la lid.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es la victoria, dad a Dios loor;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óigalo el averno lleno de pavor.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Firmes, y adelante, huestes de la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temor alguno, que Jesús nos ve.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2F544D0-1F0D-4C62-8451-F46559DFF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96C33AA-0948-4978-9E3F-7BB268298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2009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Muévese potente la Iglesia de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los ya gloriosos vamos hoy en pos.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Somos sólo un cuerpo, y uno es 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Una la esperanza, y uno nuestro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Firmes, y adelante, huestes de la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temor alguno, que Jesús nos ve.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A12A65F-1DC8-4988-9606-D81430960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B52D997-D741-45F6-8FC1-C35B60728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686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Tronos y coronas pueden perecer;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 la Iglesia firme habrá de ser.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en contra suya prevalecerá,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la promesa nunca faltará.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Firmes, y adelante, huestes de la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temor alguno, que Jesús nos ve.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232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2020-06-28T17:52:50Z</dcterms:modified>
</cp:coreProperties>
</file>