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77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4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77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705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8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3410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1684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3711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419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2260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051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692601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0259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5181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5881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02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6655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6109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97591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4002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008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463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899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116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313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02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473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234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24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25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6817D36-4E19-4237-997D-BB96A1B1B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</a:rPr>
              <a:t>201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</a:rPr>
              <a:t>Sale A La Lucha El Salvador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8334A12-A56C-47CC-800D-910E5F5A6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E1D0B65-5A2D-4050-85D4-4964DB6A4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1651000"/>
            <a:ext cx="52292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7432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2004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6576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1148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s-ES" altLang="es-CL" sz="2800" b="1"/>
              <a:t>Sale a la lucha el Salvador</a:t>
            </a:r>
          </a:p>
          <a:p>
            <a:pPr eaLnBrk="1" hangingPunct="1"/>
            <a:r>
              <a:rPr lang="es-ES" altLang="es-CL" sz="2800" b="1"/>
              <a:t>Corona a conquistar,</a:t>
            </a:r>
          </a:p>
          <a:p>
            <a:pPr eaLnBrk="1" hangingPunct="1"/>
            <a:r>
              <a:rPr lang="es-ES" altLang="es-CL" sz="2800" b="1"/>
              <a:t>Su insignia luce por doquier,</a:t>
            </a:r>
          </a:p>
          <a:p>
            <a:pPr eaLnBrk="1" hangingPunct="1"/>
            <a:r>
              <a:rPr lang="es-ES" altLang="es-CL" sz="2800" b="1"/>
              <a:t>Flamante al frente va;</a:t>
            </a:r>
          </a:p>
          <a:p>
            <a:pPr eaLnBrk="1" hangingPunct="1"/>
            <a:r>
              <a:rPr lang="es-ES" altLang="es-CL" sz="2800" b="1"/>
              <a:t>Su cáliz ¿quién lo beberá</a:t>
            </a:r>
          </a:p>
          <a:p>
            <a:pPr eaLnBrk="1" hangingPunct="1"/>
            <a:r>
              <a:rPr lang="es-ES" altLang="es-CL" sz="2800" b="1"/>
              <a:t>Triunfando del dolor?</a:t>
            </a:r>
          </a:p>
          <a:p>
            <a:pPr eaLnBrk="1" hangingPunct="1"/>
            <a:r>
              <a:rPr lang="es-ES" altLang="es-CL" sz="2800" b="1"/>
              <a:t>Aquel que lleva aquí su cruz</a:t>
            </a:r>
          </a:p>
          <a:p>
            <a:pPr eaLnBrk="1" hangingPunct="1"/>
            <a:r>
              <a:rPr lang="es-ES" altLang="es-CL" sz="2800" b="1"/>
              <a:t>Del Cristo es seguidor.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7E3D8F4-AB5F-4AEE-947A-6480EB8D4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1B14065-4638-4E49-9D18-6D25CBE65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219200"/>
            <a:ext cx="50800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7432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2004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6576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1148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2. El mártir con gloriosa fe</a:t>
            </a:r>
          </a:p>
          <a:p>
            <a:pPr eaLnBrk="1" hangingPunct="1"/>
            <a:r>
              <a:rPr lang="es-ES" altLang="es-CL" sz="2800" b="1"/>
              <a:t>La muerte despreció;</a:t>
            </a:r>
          </a:p>
          <a:p>
            <a:pPr eaLnBrk="1" hangingPunct="1"/>
            <a:r>
              <a:rPr lang="es-ES" altLang="es-CL" sz="2800" b="1"/>
              <a:t>Por su Maestro salvo fue,</a:t>
            </a:r>
          </a:p>
          <a:p>
            <a:pPr eaLnBrk="1" hangingPunct="1"/>
            <a:r>
              <a:rPr lang="es-ES" altLang="es-CL" sz="2800" b="1"/>
              <a:t>Su nombre él invocó.</a:t>
            </a:r>
          </a:p>
          <a:p>
            <a:pPr eaLnBrk="1" hangingPunct="1"/>
            <a:r>
              <a:rPr lang="es-ES" altLang="es-CL" sz="2800" b="1"/>
              <a:t>Cual Cristo compasión sintió</a:t>
            </a:r>
          </a:p>
          <a:p>
            <a:pPr eaLnBrk="1" hangingPunct="1"/>
            <a:r>
              <a:rPr lang="es-ES" altLang="es-CL" sz="2800" b="1"/>
              <a:t>Por el que le hizo mal,</a:t>
            </a:r>
          </a:p>
          <a:p>
            <a:pPr eaLnBrk="1" hangingPunct="1"/>
            <a:r>
              <a:rPr lang="es-ES" altLang="es-CL" sz="2800" b="1"/>
              <a:t>A su enemigo perdonó.</a:t>
            </a:r>
          </a:p>
          <a:p>
            <a:pPr eaLnBrk="1" hangingPunct="1"/>
            <a:r>
              <a:rPr lang="es-ES" altLang="es-CL" sz="2800" b="1"/>
              <a:t>¿Quién, pues, le seguirá?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9E9FEE2-9B56-479D-8F01-B2AAEE5DD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4992717-15B7-4ADE-9A2F-2C93447DE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371600"/>
            <a:ext cx="62452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7432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2004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6576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1148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3. ¡Cuán fiel y noble el grupo aquel</a:t>
            </a:r>
          </a:p>
          <a:p>
            <a:pPr eaLnBrk="1" hangingPunct="1"/>
            <a:r>
              <a:rPr lang="es-ES" altLang="es-CL" sz="2800" b="1"/>
              <a:t>Que el Salvador llamó!</a:t>
            </a:r>
          </a:p>
          <a:p>
            <a:pPr eaLnBrk="1" hangingPunct="1"/>
            <a:r>
              <a:rPr lang="es-ES" altLang="es-CL" sz="2800" b="1"/>
              <a:t>Su Espíritu consolador</a:t>
            </a:r>
          </a:p>
          <a:p>
            <a:pPr eaLnBrk="1" hangingPunct="1"/>
            <a:r>
              <a:rPr lang="es-ES" altLang="es-CL" sz="2800" b="1"/>
              <a:t>Sobre ellos descendió.</a:t>
            </a:r>
          </a:p>
          <a:p>
            <a:pPr eaLnBrk="1" hangingPunct="1"/>
            <a:r>
              <a:rPr lang="es-ES" altLang="es-CL" sz="2800" b="1"/>
              <a:t>La espada del tirano vil,</a:t>
            </a:r>
          </a:p>
          <a:p>
            <a:pPr eaLnBrk="1" hangingPunct="1"/>
            <a:r>
              <a:rPr lang="es-ES" altLang="es-CL" sz="2800" b="1"/>
              <a:t>Del león la furia atroz</a:t>
            </a:r>
          </a:p>
          <a:p>
            <a:pPr eaLnBrk="1" hangingPunct="1"/>
            <a:r>
              <a:rPr lang="es-ES" altLang="es-CL" sz="2800" b="1"/>
              <a:t>Miraron sin sentir terror.</a:t>
            </a:r>
          </a:p>
          <a:p>
            <a:pPr eaLnBrk="1" hangingPunct="1"/>
            <a:r>
              <a:rPr lang="es-ES" altLang="es-CL" sz="2800" b="1"/>
              <a:t>Oh, ¿quién les sigue en pos?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125BFE4-0CCF-43F4-A7D2-3C4CCEBF0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A76DD00-4988-418E-A2A3-81F942E59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295400"/>
            <a:ext cx="54832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7432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2004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6576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11480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4. Mujeres, niños, hombres hoy</a:t>
            </a:r>
          </a:p>
          <a:p>
            <a:pPr eaLnBrk="1" hangingPunct="1"/>
            <a:r>
              <a:rPr lang="es-ES" altLang="es-CL" sz="2800" b="1"/>
              <a:t>Del trono en derredor</a:t>
            </a:r>
          </a:p>
          <a:p>
            <a:pPr eaLnBrk="1" hangingPunct="1"/>
            <a:r>
              <a:rPr lang="es-ES" altLang="es-CL" sz="2800" b="1"/>
              <a:t>Levantan al Señor Jesús</a:t>
            </a:r>
          </a:p>
          <a:p>
            <a:pPr eaLnBrk="1" hangingPunct="1"/>
            <a:r>
              <a:rPr lang="es-ES" altLang="es-CL" sz="2800" b="1"/>
              <a:t>Sus voces en loor.</a:t>
            </a:r>
          </a:p>
          <a:p>
            <a:pPr eaLnBrk="1" hangingPunct="1"/>
            <a:r>
              <a:rPr lang="es-ES" altLang="es-CL" sz="2800" b="1"/>
              <a:t>Peligros, luchas, y dolor</a:t>
            </a:r>
          </a:p>
          <a:p>
            <a:pPr eaLnBrk="1" hangingPunct="1"/>
            <a:r>
              <a:rPr lang="es-ES" altLang="es-CL" sz="2800" b="1"/>
              <a:t>Pudieron dominar;</a:t>
            </a:r>
          </a:p>
          <a:p>
            <a:pPr eaLnBrk="1" hangingPunct="1"/>
            <a:r>
              <a:rPr lang="es-ES" altLang="es-CL" sz="2800" b="1"/>
              <a:t>¡Oh danos gracia, eterno Dios,</a:t>
            </a:r>
          </a:p>
          <a:p>
            <a:pPr eaLnBrk="1" hangingPunct="1"/>
            <a:r>
              <a:rPr lang="es-ES" altLang="es-CL" sz="2800" b="1"/>
              <a:t>Su ejemplo practicar!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189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2020-06-28T17:52:59Z</dcterms:modified>
</cp:coreProperties>
</file>