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47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845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501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5581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228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1651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1229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302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453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9418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3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10821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393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6051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9834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4065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848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48623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8674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3021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51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34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76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272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40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60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8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52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49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39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98692FB-B617-4A2A-9810-0BABD4609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Nuestro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Jefe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05D5249-B79E-44BF-924E-65A975A17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B1A06A8-C088-48B2-B288-FEAB7C798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9834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Cristo, nuestro Jefe, nos lleva a la lid,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 temeremos si Él nos dice “Id”.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 su justa causa se suele ignorar,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le seguiremos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“Adelante” es la orden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vamos sin temor.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“Adelante” canta ya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es cierta con el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3D1540F-DAB1-4ABD-B942-31E7482D2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664E583-F47E-470C-9AB2-8BC52AA27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2437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Nuestro estandarte luce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poder y gloria siempre se ha de ver.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nuestro Jefe, al mundo ya venció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seguiremos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“Adelante” es la orden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vamos sin temor.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“Adelante” canta ya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es cierta con el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A7712A4-F73D-470F-A799-6AC3EA051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597B8AB-1C22-4324-9A77-CB5D70F9E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5627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furiosa lucha larga no será,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los vencedores nos congregará.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cantaremos un himno triunfal.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le seguiremos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“Adelante” es la orden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vamos sin temor.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“Adelante” canta ya su grey.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es cierta con el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198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2020-06-28T17:53:14Z</dcterms:modified>
</cp:coreProperties>
</file>