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0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246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4403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455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3155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4391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1460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807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0751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793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13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00805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7366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5802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31499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49333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7505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45968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0343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84647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60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193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304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307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017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556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2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01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66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20-07-2020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612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4CF2204-5DA2-4077-BD14-B2DE55F4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868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204</a:t>
            </a:r>
            <a:r>
              <a:rPr lang="es-ES_tradnl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¡A </a:t>
            </a:r>
            <a:r>
              <a:rPr lang="en-US" altLang="en-US" sz="24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Combatir</a:t>
            </a: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! </a:t>
            </a:r>
            <a:r>
              <a:rPr lang="en-US" altLang="en-US" sz="24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Resuena</a:t>
            </a: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 </a:t>
            </a:r>
            <a:r>
              <a:rPr lang="en-US" altLang="en-US" sz="24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Guerrera</a:t>
            </a: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Voz</a:t>
            </a:r>
            <a:endParaRPr lang="es-ES_tradnl" altLang="en-US" sz="24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B849FD4-B88C-4BBA-AC11-384B6229E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31DAFB0-199D-4DBF-9634-6A5948A29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1143000"/>
            <a:ext cx="6867525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>
                <a:latin typeface="Century Gothic" panose="020B0502020202020204" pitchFamily="34" charset="0"/>
              </a:rPr>
              <a:t>¡A combatir! Resuena la guerrera voz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Del buen Jesús, que hoy llamando está;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Sin desmayar seguidle siempre con valor,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la victoria plena os dará.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 la batalla, oh cristiano!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Con el escudo de la cruz;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Sé buen soldado, pues a tu lado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Está el príncipe Jesús.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Él con su gracia te sostiene,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con potencia sin igual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Su brazo extiende y te defiende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esta lucha contra el mal.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0C7187D-A0FD-428C-B64A-ECFC86AA3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979ABBF-791B-4813-8DF3-5CA198FEB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990600"/>
            <a:ext cx="7067550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2. ¡A combatir! Nos llama nuestro Salvador,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Salid, luchad con nuestro Capitán.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el constante lid seguid sin vacilar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venceréis las huestes de Satán.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 la batalla, oh cristiano!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Con el escudo de la cruz;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Sé buen soldado, pues a tu lado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Está el príncipe Jesús.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Él con su gracia te sostiene,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con potencia sin igual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Su brazo extiende y te defiende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esta lucha contra el mal.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CE08C0C-D2C4-40FB-8795-25C284D37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4C7CDE1-E6C1-448F-A2DA-F9C8BBE2D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1" y="990600"/>
            <a:ext cx="6938963" cy="540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3. </a:t>
            </a:r>
            <a:r>
              <a:rPr lang="es-ES" altLang="es-CL" sz="2600" b="1" dirty="0">
                <a:latin typeface="Century Gothic" panose="020B0502020202020204" pitchFamily="34" charset="0"/>
              </a:rPr>
              <a:t>Al Rey de reyes, nuestro Salvador Jesús,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Honor y gloria todos tributad,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Pues ya los suyos gozan de su plenitud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 pronto reinará la santidad.</a:t>
            </a: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¡A la batalla, oh cristiano!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Con el escudo de la cruz;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Sé buen soldado, pues a tu lado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Está el príncipe Jesús.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Él con su gracia te sostiene,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 con potencia sin igual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Su brazo extiende y te defiende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En esta lucha contra el mal.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272</Words>
  <Application>Microsoft Office PowerPoint</Application>
  <PresentationFormat>Panorámica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2020-07-20T15:40:50Z</dcterms:modified>
</cp:coreProperties>
</file>