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67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74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144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496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9183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6053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4940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962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0451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099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041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722477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29865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090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4046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8739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63006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0249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2434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3780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383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578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83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0673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17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731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319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0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9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496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B32436D-A227-45DA-AA70-461C072EB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La Victoria Jesús Nos Llama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6DDBC6D-8EC4-4177-BB18-21ACF75F9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E28421D-259A-4273-AD66-6F19D3BF9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262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 la victoria Jesús nos llama;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Va con nosotros el Capitán.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Marchemos, pues, a combatir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ejércitos de Satán.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A la victoria Jesús nos llama;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llama a todos los de su grey;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Hay que triunfar contra el mal,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con nosotros va nuestro Rey.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20DBE86-F2D8-4445-85E4-592BD4EC3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FA3F0FF-3121-46C7-A184-FA1245A1F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9245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 la victoria Jesús nos llama;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detenernos, sin ir atrás,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Hasta triunfar, hasta vencer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fieras huestes de Satanás.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A la victoria Jesús nos llama;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los clarines sonando están;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Pues al vencer contra el mal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mismos cielos se alegrarán.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129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2020-06-28T17:53:31Z</dcterms:modified>
</cp:coreProperties>
</file>