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473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301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8780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4067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2164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4555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0675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51723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25880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90643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1459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8999793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33344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12156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46968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28276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09847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54497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3442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33683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0951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012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6291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3160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6416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4904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5720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74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79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3171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D7C7056B-75B5-4B3B-8401-F05FDBF17E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206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Cual Pendón Hermoso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D0CA2F77-47F1-41DB-8131-56278DD731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424DCCD5-5A49-470C-8153-5F1761CDE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9089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Cual pendón hermoso despleguemos hoy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bandera de la cruz,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verdad del Evangelio, el blasón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soldado de Jesús.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¡Adelante! ¡Adelante,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pos de nuestro Salvador!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Nos da gozo y paz nuestro Rey,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Adelante con valor.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5D69B69F-B908-410D-893A-7B6E5EE52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553BFFC-5092-4CA5-8D14-887A3586E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1993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Prediquemos siempre lo que dice Dios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la sangre de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Como limpia del pecado al mortal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le compra la salud.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¡Adelante! ¡Adelante,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pos de nuestro Salvador!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Nos da gozo y paz nuestro Rey,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Adelante con valor.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59D18EBB-9BB1-4FCE-AECE-3953391402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1BE054D-AC73-4C84-859E-DA1908B9D1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70675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En el mundo proclamemos con fervor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Esta historia de la cruz.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Bendigamos sin cesar al Redentor,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Quien nos trajo paz y luz.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¡Adelante! ¡Adelante,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pos de nuestro Salvador!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Nos da gozo y paz nuestro Rey,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Adelante con valor.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310E7196-DA8E-458A-A80A-CEB506A03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2A13299-66BE-406F-BD40-9A3DBE6FB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59563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En el cielo nuestro cántico será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Alabanzas a Jesús;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Nuestro corazón allí rebosará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amor y gratitud.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¡Adelante! ¡Adelante,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pos de nuestro Salvador!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Nos da gozo y paz nuestro Rey,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Adelante con valor.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16</TotalTime>
  <Words>210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2020-06-28T17:53:40Z</dcterms:modified>
</cp:coreProperties>
</file>