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7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505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733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3089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775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354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5540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6873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51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7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87316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6693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4185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037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331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185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6432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946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24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612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710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18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10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8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69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5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36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8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9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B90CA09-B6F1-41C6-9F9D-EC3A9381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Alguna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Vez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No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Estaré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F789A0A-D0AE-40E2-A636-F6D1C2073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0B7CE8-4386-4029-962B-8AA030BDF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4856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Alguna vez ya no estaré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lugar en esta grey,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¡cuán feliz despertaré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palacio de mi Rey!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lo veré y en dulce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Iré a vivir con Él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diré: “Mi buen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gracia ya salvado fui”.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847DE54-ADDE-4AF9-997C-C2EFFF13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431565B-661C-4700-ABDE-0209047D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4705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Alguna vez la muerte atroz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Vendrá, mas cuando, no lo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 esto sé: con mi buen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sitio yo feliz tendré.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lo veré y en dulce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Iré a vivir con Él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diré: “Mi buen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gracia ya salvado fui”.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50BCDAD-037F-44A2-9D1F-95B69C01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40BDCA-7567-47D4-B5CF-E6299E120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427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Alguna vez yo como el sol,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ocaso y fin tendré también;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me dirá mi buen Señor: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“Mi siervo fiel, conmigo ven.”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lo veré y en dulce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Iré a vivir con Él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diré: “Mi buen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gracia ya salvado fui”.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D37D09E-8958-4045-9C91-98C92F910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3C07AD-529C-4311-BD0D-CE09BBB7D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480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En día feliz que espero yo,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mi candil ardiendo ya,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puertas me abrirá 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mi alma a Él con gozo irá.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lo veré y en dulce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Iré a vivir con Él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 diré: “Mi buen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gracia ya salvado fui”.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251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2020-06-28T17:53:48Z</dcterms:modified>
</cp:coreProperties>
</file>