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97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505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7332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3089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6775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0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354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5540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6873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51856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67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873169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66935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41859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00370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33311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18585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64327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79468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824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612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7106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418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102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384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469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54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363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28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91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B90CA09-B6F1-41C6-9F9D-EC3A93810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207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Alguna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Vez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No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Estaré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F789A0A-D0AE-40E2-A636-F6D1C2073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30B7CE8-4386-4029-962B-8AA030BDF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48561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Alguna vez ya no estaré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mi lugar en esta grey,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¡cuán feliz despertaré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palacio de mi Rey!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lo veré y en dulce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Iré a vivir con Él allí,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le diré: “Mi buen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gracia ya salvado fui”.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847DE54-ADDE-4AF9-997C-C2EFFF131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431565B-661C-4700-ABDE-0209047DD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4705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Alguna vez la muerte atroz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Vendrá, mas cuando, no lo sé,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Pero esto sé: con mi buen Dios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sitio yo feliz tendré.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lo veré y en dulce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Iré a vivir con Él allí,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le diré: “Mi buen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gracia ya salvado fui”.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50BCDAD-037F-44A2-9D1F-95B69C01E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C40BDCA-7567-47D4-B5CF-E6299E120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4276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Alguna vez yo como el sol,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ocaso y fin tendré también;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me dirá mi buen Señor: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“Mi siervo fiel, conmigo ven.”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lo veré y en dulce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Iré a vivir con Él allí,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le diré: “Mi buen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gracia ya salvado fui”.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CD37D09E-8958-4045-9C91-98C92F910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63C07AD-529C-4311-BD0D-CE09BBB7D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4800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En día feliz que espero yo,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candil ardiendo ya,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puertas me abrirá 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mi alma a Él con gozo irá.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lo veré y en dulce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Iré a vivir con Él allí,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le diré: “Mi buen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gracia ya salvado fui”.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17</TotalTime>
  <Words>251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2020-06-28T17:53:48Z</dcterms:modified>
</cp:coreProperties>
</file>