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0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486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191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4497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7313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0609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853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730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0037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22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959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0885403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68379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1861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2379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2117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4536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76487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68300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2854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706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109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09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283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401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87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834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992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52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761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DFB93AE-5877-40D6-9A5F-B986E46FD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Meditad En Que Hay Un Hogar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12B62D2-38E6-474B-B102-B8A68DBE1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AC1744B-877D-409D-A189-8A5C75660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8912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Meditad en que hay un hogar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margen del río de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van para siempre a gozar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creyentes en Cristo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allá, más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Meditad en que hay un hogar,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allá, más allá, más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margen del río de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F0FA976-BC2B-4B9C-9FFC-364ACAD66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7717DE0-797C-497C-823E-15EDB1F9B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011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Meditad en que amigos tenéis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los cuales marchamos en pos.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pensad en que al fin los veréis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alto palacio de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allá, más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Meditad en que amigos tenéis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allá, más allá, más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los cuales marchamos en pos.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794A5925-AEBF-4B43-92B9-1FBF2895E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E9D5773-E979-4BB7-AB30-6E6B2052A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8547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En que mora Jesús meditad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seres que amamos están,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la patria bendita volad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angustias, temores ni afán.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allá, más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que mora Jesús meditad,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allá, más allá, más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seres que amamos están.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85A7F35-7D9B-4793-AA53-EE77F0A43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D07CB30-46CC-4ADD-842B-14ECCB3D1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562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Reunido a los míos seré,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carrera a su fin toca ya;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mi hogar celestial entraré,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mi alma reposo tendrá.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allá, más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Reunido a los míos seré,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allá, más allá, más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carrera a su fin toca ya.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235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2020-06-28T17:53:57Z</dcterms:modified>
</cp:coreProperties>
</file>