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2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730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1329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5449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0936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45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541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149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857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872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868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04942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005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7322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1656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106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72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1326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6755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825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49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2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52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846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6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30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94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141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3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29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A7631BB-4CB7-47A3-96C2-403A6AF5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Grande Amor, Sublime,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Eterno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EA3455D-3E92-4A97-9F23-6904509D5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F34FCCB-5D6E-4231-BAF6-1CE5FD4F2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9277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Grande amor, sublime,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profundo es que la mar;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más alto que los cielos,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Insondable es y sin par.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la puerta abriráme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así entrar podré.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Redención Él ha comprado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perdón me da por fe.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688F052-3028-4A66-B96C-93D316F0B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C25C266-F4E1-41FE-89E0-C490E2FAD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868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Grande amor, sublime,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cruenta cruz murió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bendito Jesucristo;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castigo así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la puerta abriráme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así entrar podré.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Redención Él ha comprado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perdón me da por fe.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D003BBA-5BAA-40FF-9A5A-273653146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BB1B84-6028-49EF-A498-D66D04826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868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Grande amor, sublime,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indigno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el Hijo incomparable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 su vida en mi favor.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la puerta abriráme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así entrar podré.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Redención Él ha comprado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perdón me da por fe.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151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2020-06-28T17:54:05Z</dcterms:modified>
</cp:coreProperties>
</file>