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6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17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3922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3638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501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1533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807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209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1164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8823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12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46697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8114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385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356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652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9285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2768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82223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865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938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14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54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040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34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277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03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004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3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90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C49B835-5E20-474A-A87D-20A1E7895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Señor Jesús, Perdóname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CF5CCCA-E0BE-430B-85CE-505587FE7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A81FB29-B5C8-4344-9375-17E77C721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1" y="1524000"/>
            <a:ext cx="56800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Señor Jesús, perdóname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diariamente en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Mil veces tenga que pronunciar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santo Nombre sin par.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Jesús, conmigo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sol o en sombra adórote;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Deseo un solo galardón,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dulce aprobación.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BDE5673-B19F-4EFE-8E3F-3687231E0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2DC51B6-3212-4157-87A8-7BD8F80B5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1" y="1524000"/>
            <a:ext cx="60055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Amor profundo siento en mí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Ti, mi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Dios, Cordero; del mundo,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mí moriste en la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Jesús, conmigo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sol o en sombra adórote;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Deseo un solo galardón,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dulce aprobación.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C0A7EE6-6EB9-48B6-B10F-E7C948601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4AB270B-3B11-4FED-84D4-F895CFEA1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447800"/>
            <a:ext cx="54625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Mi todo en todo eres Tú,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Riqueza, vida y honor,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Placer, descanso, vigor, virtud,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alma eterna salud.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Jesús, conmigo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sol o en sombra adórote;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Deseo un solo galardón,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dulce aprobación.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58772C1-88C3-4911-A0C1-3266580C5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5338FB3-3830-4C1F-9364-F0053B582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524000"/>
            <a:ext cx="49926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Amor divino, arda en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escoria toda al quitar,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Consuma todo lo terrenal,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Preserva lo espiritual.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Jesús, conmigo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sol o en sombra adórote;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Deseo un solo galardón,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dulce aprobación.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05DACCE-89B2-4FC6-A84A-C3D651CA7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F4C8545-632F-4E56-8B19-554FCF2D6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524000"/>
            <a:ext cx="5899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En noche, luz; en penas,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gloria al vivir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dulce es Cristo a mi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todo en la gran creación.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Jesús, conmigo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sol o en sombra adórote;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Deseo un solo galardón,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dulce aprobación.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273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2020-06-28T17:17:08Z</dcterms:modified>
</cp:coreProperties>
</file>