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048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0391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9991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79346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26297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05881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79004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90651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64858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29585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5041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648914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35575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70406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72766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97872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64993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8559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97525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68592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1609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6477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616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3128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2054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2269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5443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7197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146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2262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21CC166E-3B96-4EE2-BBDB-66D14C95E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210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Voy Al Cielo, Soy Peregrino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B442DC12-1A91-4699-8F27-9FC90841D9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B509683F-34A0-4997-A802-BFF88AB9B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59261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Voy al cielo, soy peregrino,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vivir eternamente con Jesús;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me abrió ya veraz camino,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expirar por nosotros en la cruz.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Voy al cielo, soy peregrino,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vivir eternamente con Jesús.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A10B1FD2-5BD6-48D0-81D6-109C34788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A4624A7-F7A1-43F1-9759-CF3C92264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5901"/>
            <a:ext cx="61849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Duelo, muerte, amarga pena,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Nunca, nunca se encontrarán allá,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Preciosa vida, de gozo llena,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alma mía sin fin disfrutará.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Voy al cielo, soy peregrino,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vivir eternamente con Jesús.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F81DEDED-8F2B-4065-A714-6D867BD47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68F53A8-0DE0-41AF-AE25-22221F9F3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9076"/>
            <a:ext cx="56657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¡Tierra santa, hermosa y pura!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Entraré en ti salvado por Jesús.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gozaré siempre la ventura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Iluminado con deliciosa luz.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Voy al cielo, soy peregrino,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vivir eternamente con Jesús.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19</TotalTime>
  <Words>141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2020-06-28T17:54:12Z</dcterms:modified>
</cp:coreProperties>
</file>