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  <p:sldMasterId id="2147483742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4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44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9281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467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6183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7336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583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450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8084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02562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237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94847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8167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92392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60208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85630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03657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83940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0917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53855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3679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617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2124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1827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0626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9435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4040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297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695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</p:sldLayoutIdLst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5022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2AD4258-1FBA-4EC2-B613-11E727FA3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212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La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Mansión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Do Cristo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Está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5074511E-B82E-43E4-905A-C10F4C63C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240467B-871C-4B92-843F-78F10C2E1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93839"/>
            <a:ext cx="55086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En la mansión do Cristo está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no habrá tribulación;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Ningún pesar, ningún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me quebrante el corazón.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no habrá tribulación;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Ningún pesar, ningún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cuando esté morando allá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que no hay tribulación.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6717F541-759E-43DB-B391-92F8A0B8A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267EF58-601D-44A0-BE9B-AC8F80485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7014"/>
            <a:ext cx="5099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Sería muy triste estar aquí,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Muy lejos, sí, del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moran ya con Él allí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Los redimidos por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no habrá tribulación;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Ningún pesar, ningún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cuando esté morando allá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que no hay tribulación.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FD3E9E99-7446-4FB7-A774-0304BB99FE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CC78ED0-74B9-4AF5-B484-D413CD83DA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98601"/>
            <a:ext cx="5099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Perfecto amor encontraré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mansión del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Perfecta paz allí tendré,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Mejor que la que gozo hoy.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no habrá tribulación;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Ningún pesar, ningún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cuando esté morando allá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que no hay tribulación.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EC1984E-622A-4860-8E97-2B0BB5112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9AC5181-DF92-48F2-8B9A-80DAE7746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501776"/>
            <a:ext cx="509905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Entonces, sí, yo gozaré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toda la felicidad,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ya con Cristo reinaré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toda la eternidad.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Allí no habrá tribulación;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Ningún pesar, ningún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cuando esté morando allá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Diré que no hay tribulación.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20</TotalTime>
  <Words>205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2020-06-28T17:54:28Z</dcterms:modified>
</cp:coreProperties>
</file>