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2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505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70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2460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1155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66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795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2297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519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8136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08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28047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008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292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510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2738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4162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539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4273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34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47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67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0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3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552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8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56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27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97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62CE93-97C4-4005-A8D4-536D3C95B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6475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Habrá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Sombras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Valle De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Muerte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4713C8A-6AC2-4F01-87EB-B8E5CA1D3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B8BAA4D-0A21-4E87-BF91-4D19F5D62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350" y="1641475"/>
            <a:ext cx="8013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No habrá sombras en el valle de la muerte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cese de la vida el batallar,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escuchemos del Señor el llamamiento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Ya llevándonos con Él a descansar.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Sombras, nada de sombras,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Al dejar el mundo de dolor;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Sombras, nada de sombras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Cuando al cielo llegue vencedor.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75161ED-3220-47D7-89C1-CDD45391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45F0A7E-6D27-4DBE-BD18-31FA38388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0189"/>
            <a:ext cx="88328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Al dejarnos los que amamos no habrá sombras,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su fe depositaron en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irán para vivir por las edades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quien quiso redimirlos en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Sombras, nada de sombras,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dejar el mundo de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Sombras, nada de sombras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 cielo llegue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B3C58C6-A80E-4C23-97A3-87352C08A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DEE5042-C50F-41D2-B472-7FBB2D77B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1776"/>
            <a:ext cx="88296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Cuando venga por los suyos no habrá sombras,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su gloria y majestad las destruirán,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las huestes redimidas con su Jefe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las célicas mansiones entrarán.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Sombras, nada de sombras,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dejar el mundo de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Sombras, nada de sombras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al cielo llegue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21</TotalTime>
  <Words>187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2020-06-28T17:54:37Z</dcterms:modified>
</cp:coreProperties>
</file>