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16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512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064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419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8529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6509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3492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2786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490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78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78326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5001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0120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37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1308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28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1007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980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32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04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34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753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00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793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08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67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320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7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ADDFC96-BE5E-4DD1-91E2-9D4C02A34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Cuando Anuncie El Arcángel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628B800-B84E-4E56-95F4-AD4CD30EA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B73E819-6900-4C37-8F9E-C04FA6F42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440" y="1836082"/>
            <a:ext cx="1032686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Cuando anuncie el arcángel que más tiempo no habrá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aclare esplendoroso el día final;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todos los salvados se congreguen ante Dios,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Entre ellos yo también tendré lugar.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mi nombre yo feliz responderé.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0529980-7549-4FC4-95A2-68A15B238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F7EBF6-3353-4E34-87F4-0091C9A1C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528" y="1700808"/>
            <a:ext cx="929934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2. Resucitarán gloriosos los que han muerto en Jesús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Las delicias del paraíso a gozar;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triunfantes entrarán en las mansiones de la luz;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Para mi también habrá un dulce hogar.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mi nombre yo feliz responderé.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1CF3327-FEFC-4EC2-B493-8CF232CD8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DFB7287-0CD1-4DBF-B06C-41872AE78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20" y="1916832"/>
            <a:ext cx="843371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Trabajemos para Cristo anunciando su amor,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Mientras dure nuestra vida terrenal,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al fin de la jornada con los salvos por Jesús,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Entraremos en la patria celestial.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allá se pase lista,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mi nombre yo feliz responderé.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22</TotalTime>
  <Words>190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2020-06-28T17:54:47Z</dcterms:modified>
</cp:coreProperties>
</file>