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245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5331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0436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9863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4048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7043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9511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8197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56924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3671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420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764339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8423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55004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67804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09756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44915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95251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42359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4600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085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11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868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833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124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509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424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071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60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396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E36B4BC-6D87-4593-959D-BE12433FF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215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Señor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Jesús, La Luz Del Día Se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Fue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9288752-8FDE-4357-BA8A-7A5C196F7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FD6D9D7-BCAD-4FE9-B851-8BDB4F423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5230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Señor Jesús, la luz del día se fue,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noche cierra ya, conmigo sé;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otro amparo, Tú, por compasión,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desvalido da consolación.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Veloz el día nuestro huyendo va,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gloria, sus ensueños pasan ya: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Mudanza y muerte miro en derredor,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Conmigo sé, bendito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8AF3B47-B1CE-425D-A35F-A61BE65B6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80DA248-8D72-4CE0-89E9-48D2EF9F4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0262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Tu gracia en todo el día he menester.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otro al tentador podrá vencer?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¿Cuál otro amante guía encontraré?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sombra o sol, Señor, conmigo sé.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Vea yo al fin en mi postrer visión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luz la senda que me lleve a Sión,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alegre cantaré al triunfar la fe: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“Jesús conmigo en vida y muerte fue”.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22</TotalTime>
  <Words>148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2020-06-28T17:54:54Z</dcterms:modified>
</cp:coreProperties>
</file>