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814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5109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806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9953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971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12144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70291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42914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87903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81279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4821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14250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3274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229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65374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84678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30142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35699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50102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97845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0764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935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5490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7154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0965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7030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3788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2804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51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9638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8EACE575-BC46-4977-AD0D-7822971FB5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217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En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Presencia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Estar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De Cristo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4159ECC1-6A6A-4DEC-A0C0-020AC0D37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6D3F0126-1A0A-4289-A011-5486CAC69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55292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En presencia estar de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Ver su rostro ¿qué será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al fin en pleno gozo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alma le contemplará?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Cara a cara espero verle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allá del cielo azul,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Cara a cara en plena gloria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He de ver a mi Jesús.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D39A5356-A4AF-42D8-A28A-0ECA2348F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ABACA0F-E104-490E-97AF-FB807AFC08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50736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Sólo tras obscuro velo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Hoy lo puedo aquí mirar,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Mas ya pronto viene el día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su gloria ha de mostrar.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Cara a cara espero verle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allá del cielo azul,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Cara a cara en plena gloria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He de ver a mi Jesús.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88F2D3DE-F466-4C34-BB07-E06EAAB32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B614A45-D80F-4074-9AA0-BD5025C6A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58737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¡Cuánto gozo habrá con Cristo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no haya más dolor,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cesen los peligros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ya estemos en su amor!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Cara a cara espero verle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allá del cielo azul,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Cara a cara en plena gloria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He de ver a mi Jesús.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ACF0E4A7-32AB-42B8-B7BC-9F4955A02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EE6FCB5-4439-4D9E-8AB4-6CDB0C5CC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52371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Cara a cara ¡cuán glorioso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 de ser así vivir!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¡Ver el rostro de quien quiso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Nuestras almas redimir!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Cara a cara espero verle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allá del cielo azul,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Cara a cara en plena gloria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He de ver a mi Jesús.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23</TotalTime>
  <Words>213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2020-06-28T17:55:10Z</dcterms:modified>
</cp:coreProperties>
</file>