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81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10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06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953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971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214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7029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4291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790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8127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482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425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274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22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537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84678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014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569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5010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784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76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935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4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715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6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03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378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80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1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63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EACE575-BC46-4977-AD0D-7822971FB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Presencia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Estar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159ECC1-6A6A-4DEC-A0C0-020AC0D37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D3F0126-1A0A-4289-A011-5486CAC69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5292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En presencia estar de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Ver su rostro ¿qué será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al fin en pleno gozo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le contemplará?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espero verle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 del cielo azul,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en plena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de ver a mi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39A5356-A4AF-42D8-A28A-0ECA2348F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ABACA0F-E104-490E-97AF-FB807AFC0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0736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Sólo tras obscuro velo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lo puedo aquí mirar,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ya pronto viene el día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su gloria ha de mostrar.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espero verle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 del cielo azul,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en plena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de ver a mi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8F2D3DE-F466-4C34-BB07-E06EAAB32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B614A45-D80F-4074-9AA0-BD5025C6A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8737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¡Cuánto gozo habrá con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no haya más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cesen los peligros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ya estemos en su amor!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espero verle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 del cielo azul,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en plena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de ver a mi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CF0E4A7-32AB-42B8-B7BC-9F4955A02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EE6FCB5-4439-4D9E-8AB4-6CDB0C5CC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237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Cara a cara ¡cuán glorioso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 de ser así vivir!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¡Ver el rostro de quien quiso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almas redimir!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espero verle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 del cielo azul,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Cara a cara en plena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 de ver a mi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213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2020-06-28T17:55:10Z</dcterms:modified>
</cp:coreProperties>
</file>