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8" r:id="rId5"/>
    <p:sldId id="259" r:id="rId6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60332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899002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19533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006169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154247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516167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55082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2290136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5598268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0057623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79296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39144554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1181465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8441588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4010231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9492960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1622787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5344579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9671610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3299246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86594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425279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724818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657148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865817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101843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76439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16567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94514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762438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B34D4839-3209-46CE-9832-EA2FCF07F9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20713"/>
            <a:ext cx="9144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218</a:t>
            </a:r>
            <a:r>
              <a:rPr lang="es-ES_tradnl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La </a:t>
            </a:r>
            <a:r>
              <a:rPr lang="en-US" altLang="en-US" sz="2600" b="1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Mañana</a:t>
            </a: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 Gloriosa</a:t>
            </a:r>
            <a:endParaRPr lang="es-ES_tradnl" altLang="en-US" sz="2600" b="1" dirty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B94495B0-DEF2-461C-9FD5-4C55946A31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45BF92F5-8CE6-4D0E-BA08-F5896EA941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1295401"/>
            <a:ext cx="7748588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/>
            </a:pPr>
            <a:r>
              <a:rPr lang="es-ES" altLang="es-CL" sz="2800" b="1">
                <a:latin typeface="Century Gothic" panose="020B0502020202020204" pitchFamily="34" charset="0"/>
              </a:rPr>
              <a:t>¡Cuán gloriosa será la mañana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Cuando venga Jesús, el Salvador!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Las naciones unidas como hermanas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Bienvenida daremos al Señor.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No habrá necesidad de la luz el resplandor,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Ni el sol dará su luz,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Ni tampoco su calor;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Allí llanto no habrá, ni tristeza, ni dolor,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Porque entonces Jesús, el Rey del cielo,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Para siempre será Consolador.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3D879871-C083-484D-A2BE-5B168504AF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AB76CEB4-9D4E-4C66-A02F-8DB53DFB7C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2200" y="990601"/>
            <a:ext cx="7748588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2. Esperamos la mañana gloriosa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Para dar la bienvenida al Dios de amor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Donde todo será color de rosa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En la santa fragancia del Señor.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No habrá necesidad de la luz el resplandor,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Ni el sol dará su luz,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Ni tampoco su calor;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Allí llanto no habrá, ni tristeza, ni dolor,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Porque entonces Jesús, el Rey del cielo,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Para siempre será Consolador.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>
            <a:extLst>
              <a:ext uri="{FF2B5EF4-FFF2-40B4-BE49-F238E27FC236}">
                <a16:creationId xmlns:a16="http://schemas.microsoft.com/office/drawing/2014/main" id="{59893989-9626-4F0E-B747-15EA813887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A9B3617B-6C1B-4196-93E0-F6767FA861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3600" y="1143001"/>
            <a:ext cx="7748588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3. El cristiano fiel y verdadero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también el obrero de valor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la Iglesia, esposa del Cordero,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Estarán en los brazos del Señor.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No habrá necesidad de la luz el resplandor,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Ni el sol dará su luz,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Ni tampoco su calor;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Allí llanto no habrá, ni tristeza, ni dolor,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Porque entonces Jesús, el Rey del cielo,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Para siempre será Consolador.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23</TotalTime>
  <Words>230</Words>
  <Application>Microsoft Office PowerPoint</Application>
  <PresentationFormat>Panorámica</PresentationFormat>
  <Paragraphs>40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4</vt:i4>
      </vt:variant>
    </vt:vector>
  </HeadingPairs>
  <TitlesOfParts>
    <vt:vector size="12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2020-06-28T17:55:19Z</dcterms:modified>
</cp:coreProperties>
</file>