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3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90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953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0616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5424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1616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508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2901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59826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0576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929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91445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18146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4415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01023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4929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6227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3445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67161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29924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65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252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248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571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658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018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764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656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5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624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34D4839-3209-46CE-9832-EA2FCF07F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218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Mañana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Gloriosa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B94495B0-DEF2-461C-9FD5-4C55946A31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45BF92F5-8CE6-4D0E-BA08-F5896EA94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295401"/>
            <a:ext cx="77485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¡Cuán gloriosa será la mañana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venga Jesús, el Salvador!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naciones unidas como hermanas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Bienvenida daremos al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habrá necesidad de la luz el resplandor,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el sol dará su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tampoco su calor;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llanto no habrá, ni tristeza, ni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entonces Jesús, el Rey del cielo,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siempre será Consolador.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3D879871-C083-484D-A2BE-5B168504A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B76CEB4-9D4E-4C66-A02F-8DB53DFB7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990601"/>
            <a:ext cx="77485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Esperamos la mañana gloriosa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dar la bienvenida al Dios de amor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Donde todo será color de rosa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la santa fragancia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habrá necesidad de la luz el resplandor,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el sol dará su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tampoco su calor;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llanto no habrá, ni tristeza, ni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entonces Jesús, el Rey del cielo,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siempre será Consolador.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59893989-9626-4F0E-B747-15EA81388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9B3617B-6C1B-4196-93E0-F6767FA86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143001"/>
            <a:ext cx="7748588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El cristiano fiel y verdadero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también el obrero de valor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la Iglesia, esposa del Cordero,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Estarán en los brazos del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habrá necesidad de la luz el resplandor,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el sol dará su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 tampoco su calor;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Allí llanto no habrá, ni tristeza, ni dolor,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Porque entonces Jesús, el Rey del cielo,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siempre será Consolador.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23</TotalTime>
  <Words>230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2020-06-28T17:55:19Z</dcterms:modified>
</cp:coreProperties>
</file>