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  <p:sldMasterId id="214748378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2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810310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1834757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4526522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0953778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5210661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0249778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9107497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1005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8348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802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365077467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087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70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030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40700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17348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93618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5342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85158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598096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218868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909234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74204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3543865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23471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155359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28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ransition spd="slow"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323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9A78810-06C9-44CB-935B-37922A7B8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536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0EBE8AE1-040C-46FE-B75F-3DA867823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6778C285-9A19-44CA-8B81-2B99F0E33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1812925"/>
            <a:ext cx="6748462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s-ES" altLang="es-CL" sz="2800" b="1"/>
              <a:t>Cerca de Ti, Señor, quiero morar;</a:t>
            </a:r>
          </a:p>
          <a:p>
            <a:pPr eaLnBrk="1" hangingPunct="1"/>
            <a:r>
              <a:rPr lang="es-ES" altLang="es-CL" sz="2800" b="1"/>
              <a:t>Tu grande, tierno amor quiero gozar.</a:t>
            </a:r>
          </a:p>
          <a:p>
            <a:pPr eaLnBrk="1" hangingPunct="1"/>
            <a:r>
              <a:rPr lang="es-ES" altLang="es-CL" sz="2800" b="1"/>
              <a:t>Llena mi pobre ser, limpia mi corazón,</a:t>
            </a:r>
          </a:p>
          <a:p>
            <a:pPr eaLnBrk="1" hangingPunct="1"/>
            <a:r>
              <a:rPr lang="es-ES" altLang="es-CL" sz="2800" b="1"/>
              <a:t>Hazme tu rostro ver en comunión.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r>
              <a:rPr lang="es-ES" altLang="es-CL" sz="2800" b="1"/>
              <a:t>2. Pasos inciertos doy, el sol se va;</a:t>
            </a:r>
          </a:p>
          <a:p>
            <a:pPr eaLnBrk="1" hangingPunct="1"/>
            <a:r>
              <a:rPr lang="es-ES" altLang="es-CL" sz="2800" b="1"/>
              <a:t>Mas si contigo estoy, no temo ya.</a:t>
            </a:r>
          </a:p>
          <a:p>
            <a:pPr eaLnBrk="1" hangingPunct="1"/>
            <a:r>
              <a:rPr lang="es-ES" altLang="es-CL" sz="2800" b="1"/>
              <a:t>Himnos de gratitud ferviente cantaré,</a:t>
            </a:r>
          </a:p>
          <a:p>
            <a:pPr eaLnBrk="1" hangingPunct="1"/>
            <a:r>
              <a:rPr lang="es-ES" altLang="es-CL" sz="2800" b="1"/>
              <a:t>Y fiel a Ti, Jesús, siempre seré.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38A9A75-3DA9-41B7-8021-6006B2230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CB1C76C-DCAD-4086-B58A-BC45F0569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8600"/>
            <a:ext cx="64039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3. Día feliz veré creyendo en Ti,</a:t>
            </a:r>
          </a:p>
          <a:p>
            <a:pPr eaLnBrk="1" hangingPunct="1"/>
            <a:r>
              <a:rPr lang="es-ES" altLang="es-CL" sz="2800" b="1"/>
              <a:t>En que yo habitaré cerca de Ti.</a:t>
            </a:r>
          </a:p>
          <a:p>
            <a:pPr eaLnBrk="1" hangingPunct="1"/>
            <a:r>
              <a:rPr lang="es-ES" altLang="es-CL" sz="2800" b="1"/>
              <a:t>Mi voz alabará tu dulce nombre allí,</a:t>
            </a:r>
          </a:p>
          <a:p>
            <a:pPr eaLnBrk="1" hangingPunct="1"/>
            <a:r>
              <a:rPr lang="es-ES" altLang="es-CL" sz="2800" b="1"/>
              <a:t>Y mi alma gozará cerca de Ti.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28</TotalTime>
  <Words>111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</dc:creator>
  <cp:lastModifiedBy>JP Oyarce</cp:lastModifiedBy>
  <cp:revision>9</cp:revision>
  <dcterms:created xsi:type="dcterms:W3CDTF">2009-10-18T19:42:14Z</dcterms:created>
  <dcterms:modified xsi:type="dcterms:W3CDTF">2020-06-28T17:55:30Z</dcterms:modified>
</cp:coreProperties>
</file>