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241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51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0687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713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5783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3272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0484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5710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43214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84489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6728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6434364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21705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78297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1347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07930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65812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38662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931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7363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248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6732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089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0831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245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934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8067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0401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785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8398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ACB202B5-2994-4B23-A79B-24C06E9C6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22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s-ES_tradnl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An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helo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Amarte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Más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05C3DB23-0D11-4990-B15F-EA3923791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0DC8C8FB-AE5F-40EE-BC2D-E540E19E9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1" y="1524001"/>
            <a:ext cx="7446963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Anhelo amarte más, oh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Busco tu amor y paz, Cristo Señor.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Oye mi petición: quiere mi corazón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Amarte más, amarte más.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Gozo del mundo yo busqué sin paz;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Ti ya mi alma halló dulce solaz.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Hoy esta es mi oración: quiere mi corazón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Amarte más, amarte más.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39D904B-318B-495B-8A1E-F2664CEEE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C792DA5-BC81-4AA7-8145-802BEB880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209801"/>
            <a:ext cx="66563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Al fin mi corazón Te alabará,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última petición, Cristo, será: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Oye Tú mi oración, quiere mi corazón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Amarte más, amarte más.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104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2020-06-28T17:17:17Z</dcterms:modified>
</cp:coreProperties>
</file>