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3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411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8339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9315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2918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9861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5078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4065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1870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412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03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60830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0443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7266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001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4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856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1827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475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77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024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508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392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32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59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80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93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3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89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57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5AB6657-9E2F-4DAC-910E-3818A2DE8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 Cristo De Su Iglesia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CD62917-CC43-4BF2-AFC7-F4F0D785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59495CB-EC8A-4E8D-AD83-97250DC57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8601"/>
            <a:ext cx="8789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Es Cristo de su Iglesia el fundamento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agua y la Palabra, hechura es ella de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esposa para hacerla del cielo descendió,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la compró con sangre cuando en la cruz murió.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De todo pueblo electa, perfecta es en 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Ella una fe confiesa, Cristo es su salvación;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Bendice un solo nombre, la Biblia es su sostén;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paso firme avanza con gracia y todo bien.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9ED1C54-C0C5-49CB-838A-63DB531CE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5CCD9A8-F18D-4722-B4E0-157C58388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6539"/>
            <a:ext cx="8974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medio de su lucha y gran tribulación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paz eterna espera con santa expectación;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Cristo desde el cielo un día llamará,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Iglesia invicta, entonces, con Él descansará.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Con Dios, aquí en la tierra, mantiene comunión,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los ya en el cielo forma una sola 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Dios, haz  que en sus pasos podamos caminar,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al fin contigo, oh Cristo, podamos habitar.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177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2020-06-28T17:55:44Z</dcterms:modified>
</cp:coreProperties>
</file>