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9" r:id="rId5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5334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880482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539692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591233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968617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777759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631743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7414670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9549540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2221458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868532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148139937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4235530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281020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8230413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9347865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6665890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2603730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8316747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6764522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330760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634222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167381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086126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01056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399707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591455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20796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40977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02095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8D9AFAE7-99E5-4CB6-BBF0-D4379A5068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20713"/>
            <a:ext cx="9144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221</a:t>
            </a:r>
            <a:r>
              <a:rPr lang="es-ES_tradnl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600" b="1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Iglesia</a:t>
            </a: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 De Cristo</a:t>
            </a:r>
            <a:endParaRPr lang="es-ES_tradnl" altLang="en-US" sz="2600" b="1" dirty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C32E230D-D94E-451D-8ED4-8F8A5D235C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D010F57D-3B0E-4D6D-A63B-8917445089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6" y="1504951"/>
            <a:ext cx="7002463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/>
            </a:pPr>
            <a:r>
              <a:rPr lang="es-ES" altLang="es-CL" sz="2800" b="1">
                <a:latin typeface="Century Gothic" panose="020B0502020202020204" pitchFamily="34" charset="0"/>
              </a:rPr>
              <a:t>Iglesia de Cristo, reanima tu amor,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espera velando a tu augusto Señor;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Jesús, el Esposo, vestido de honor,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Viniendo se anuncia con fuerte clamor.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2. Si falta en algunos el santo fervor,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La fe sea de todos el despertador.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Velad, compañeros, velad sin temor,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Que está con nosotros el Consolador.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65B5ECF4-28E3-4502-B503-5305C57EC3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8571F986-A45A-4331-85CC-E16CC815B5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6" y="1509714"/>
            <a:ext cx="7935913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3. Quien sigue la senda del vil pecador,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Se entrega en los brazos de un sueño traidor;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Mas para los siervos del buen Salvador,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Velar esperando es su anhelo mejor.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25</TotalTime>
  <Words>107</Words>
  <Application>Microsoft Office PowerPoint</Application>
  <PresentationFormat>Panorámica</PresentationFormat>
  <Paragraphs>23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3</vt:i4>
      </vt:variant>
    </vt:vector>
  </HeadingPairs>
  <TitlesOfParts>
    <vt:vector size="11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2020-06-28T17:55:54Z</dcterms:modified>
</cp:coreProperties>
</file>