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44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289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45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891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7336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4865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858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978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371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59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159494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380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119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2328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620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571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855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24625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4191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14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67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78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246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13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51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07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211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3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47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D789882-744D-4908-BA40-746F391A2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Sólo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6EDC29B-8193-4A81-9A34-BA9B0B0DB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25D9A7F-C034-4EBA-BAD7-AF87C57F2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861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 sólo es nuestro anuncio,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prédica Él será;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a Cristo ensalzaremos,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sólo se verá.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sólo, Cristo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todo en todo Él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Salva, santifica y sana,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viene Él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7DF8BB2-29BB-4403-8EB2-1577D08BF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B732BC-3210-4D0B-B24C-45511F78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556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 sólo es quien no salva,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culpas Él borró;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justicia nos ha dado,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 sangre nos limpió.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sólo, Cristo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todo en todo Él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Salva, santifica y sana,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viene Él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E983204-664C-4B8F-959F-0EA89ADFF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7C075FF-19F8-4715-B424-8D8992BF2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2308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Cristo sólo santifica;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embarga nuestro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 amor, fe, paz, pureza,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fuerza de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sólo, Cristo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todo en todo Él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Salva, santifica y sana,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viene Él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BDF641E-CDA0-4C47-A4A8-1FEC69982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CD8E061-16C2-4BDE-8D44-4556F523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6419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Cristo sólo es quien nos sana,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Nuestros males Él llevó;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plenitud de vida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cruz por nos compró.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sólo, Cristo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todo en todo Él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Salva, santifica y sana,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viene Él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BC36F7A2-1C46-4444-97CD-0B0E99287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5702C1F-0B17-4AF2-9B5B-4D2254B24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4776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Jesucristo pronto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los suyos llevará;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los siglos sempiternos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 pueblo reinará.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sólo, Cristo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todo en todo Él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Salva, santifica y sana,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viene Él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264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2020-06-28T17:56:02Z</dcterms:modified>
</cp:coreProperties>
</file>