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  <p:sldMasterId id="214748378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41" autoAdjust="0"/>
    <p:restoredTop sz="90929"/>
  </p:normalViewPr>
  <p:slideViewPr>
    <p:cSldViewPr>
      <p:cViewPr varScale="1">
        <p:scale>
          <a:sx n="75" d="100"/>
          <a:sy n="75" d="100"/>
        </p:scale>
        <p:origin x="1320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2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2550380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2274097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74359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0205295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186727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0194274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9968478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28088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4688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680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875816526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0634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7471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76456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631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44541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29351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2195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58684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318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454858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5700181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9388800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373889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2248425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789367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7846613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28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ransition spd="slow">
    <p:fad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410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A710947-56E0-42F1-92D8-B25BCBAE4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81075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223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Glorias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Mil De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Cuentan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7B71A687-7D96-41F1-8DE0-18BB0C5A7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3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FontTx/>
              <a:buNone/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F351CC83-6AB3-4904-A774-6B78A5403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989138"/>
            <a:ext cx="54229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909763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54635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300355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346075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91795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437515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s-ES" altLang="es-CL" sz="2800" b="1"/>
              <a:t>Glorias mil de ti se cuentan,</a:t>
            </a:r>
          </a:p>
          <a:p>
            <a:pPr eaLnBrk="1" hangingPunct="1"/>
            <a:r>
              <a:rPr lang="es-ES" altLang="es-CL" sz="2800" b="1"/>
              <a:t>Oh, Ciudad de nuestro Dios;</a:t>
            </a:r>
          </a:p>
          <a:p>
            <a:pPr eaLnBrk="1" hangingPunct="1"/>
            <a:r>
              <a:rPr lang="es-ES" altLang="es-CL" sz="2800" b="1"/>
              <a:t>Tus mansiones se sustentan</a:t>
            </a:r>
          </a:p>
          <a:p>
            <a:pPr eaLnBrk="1" hangingPunct="1"/>
            <a:r>
              <a:rPr lang="es-ES" altLang="es-CL" sz="2800" b="1"/>
              <a:t>Al sonido de su voz.</a:t>
            </a:r>
          </a:p>
          <a:p>
            <a:pPr eaLnBrk="1" hangingPunct="1"/>
            <a:r>
              <a:rPr lang="es-ES" altLang="es-CL" sz="2800" b="1"/>
              <a:t>Sobre Roca estás fundada,</a:t>
            </a:r>
          </a:p>
          <a:p>
            <a:pPr eaLnBrk="1" hangingPunct="1"/>
            <a:r>
              <a:rPr lang="es-ES" altLang="es-CL" sz="2800" b="1"/>
              <a:t>Tus cimientos fijos son;</a:t>
            </a:r>
          </a:p>
          <a:p>
            <a:pPr eaLnBrk="1" hangingPunct="1"/>
            <a:r>
              <a:rPr lang="es-ES" altLang="es-CL" sz="2800" b="1"/>
              <a:t>Pues estás amurallada</a:t>
            </a:r>
          </a:p>
          <a:p>
            <a:pPr eaLnBrk="1" hangingPunct="1"/>
            <a:r>
              <a:rPr lang="es-ES" altLang="es-CL" sz="2800" b="1"/>
              <a:t>Con eterna salvación.</a:t>
            </a:r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B73776F7-465E-4385-B6BC-1C10B456A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3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FontTx/>
              <a:buNone/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50D87CB-9CDF-48CA-833C-09438D8BD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57054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909763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54635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300355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346075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91795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437515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s-ES" altLang="es-CL" sz="2800" b="1"/>
              <a:t>2. Ved los ríos de agua viva</a:t>
            </a:r>
          </a:p>
          <a:p>
            <a:pPr eaLnBrk="1" hangingPunct="1"/>
            <a:r>
              <a:rPr lang="es-ES" altLang="es-CL" sz="2800" b="1"/>
              <a:t>Que por las praderas van;</a:t>
            </a:r>
          </a:p>
          <a:p>
            <a:pPr eaLnBrk="1" hangingPunct="1"/>
            <a:r>
              <a:rPr lang="es-ES" altLang="es-CL" sz="2800" b="1"/>
              <a:t>Su belleza nos cautiva,</a:t>
            </a:r>
          </a:p>
          <a:p>
            <a:pPr eaLnBrk="1" hangingPunct="1"/>
            <a:r>
              <a:rPr lang="es-ES" altLang="es-CL" sz="2800" b="1"/>
              <a:t>Nuestra sed apagarán.</a:t>
            </a:r>
          </a:p>
          <a:p>
            <a:pPr eaLnBrk="1" hangingPunct="1"/>
            <a:r>
              <a:rPr lang="es-ES" altLang="es-CL" sz="2800" b="1"/>
              <a:t>¿Con sus aguas quién desmaya</a:t>
            </a:r>
          </a:p>
          <a:p>
            <a:pPr eaLnBrk="1" hangingPunct="1"/>
            <a:r>
              <a:rPr lang="es-ES" altLang="es-CL" sz="2800" b="1"/>
              <a:t>En la senda terrenal?</a:t>
            </a:r>
          </a:p>
          <a:p>
            <a:pPr eaLnBrk="1" hangingPunct="1"/>
            <a:r>
              <a:rPr lang="es-ES" altLang="es-CL" sz="2800" b="1"/>
              <a:t>Pues la paz con Dios se halla,</a:t>
            </a:r>
          </a:p>
          <a:p>
            <a:pPr eaLnBrk="1" hangingPunct="1"/>
            <a:r>
              <a:rPr lang="es-ES" altLang="es-CL" sz="2800" b="1"/>
              <a:t>Cual sus aguas en raudal.</a:t>
            </a:r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5D2E89D0-0E8F-4B33-B34F-7C0DDCAF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3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FontTx/>
              <a:buNone/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D3B4294-0477-4677-9BA9-DC2EBFE18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49101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909763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54635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300355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346075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91795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437515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s-ES" altLang="es-CL" sz="2800" b="1"/>
              <a:t>3. Al redor de sus moradas</a:t>
            </a:r>
          </a:p>
          <a:p>
            <a:pPr eaLnBrk="1" hangingPunct="1"/>
            <a:r>
              <a:rPr lang="es-ES" altLang="es-CL" sz="2800" b="1"/>
              <a:t>Ved la nube, ved la luz;</a:t>
            </a:r>
          </a:p>
          <a:p>
            <a:pPr eaLnBrk="1" hangingPunct="1"/>
            <a:r>
              <a:rPr lang="es-ES" altLang="es-CL" sz="2800" b="1"/>
              <a:t>Son las muestras señaladas</a:t>
            </a:r>
          </a:p>
          <a:p>
            <a:pPr eaLnBrk="1" hangingPunct="1"/>
            <a:r>
              <a:rPr lang="es-ES" altLang="es-CL" sz="2800" b="1"/>
              <a:t>De que cerca está Jesús.</a:t>
            </a:r>
          </a:p>
          <a:p>
            <a:pPr eaLnBrk="1" hangingPunct="1"/>
            <a:r>
              <a:rPr lang="es-ES" altLang="es-CL" sz="2800" b="1"/>
              <a:t>Habitantes bendecidos,</a:t>
            </a:r>
          </a:p>
          <a:p>
            <a:pPr eaLnBrk="1" hangingPunct="1"/>
            <a:r>
              <a:rPr lang="es-ES" altLang="es-CL" sz="2800" b="1"/>
              <a:t>Rescatados por su amor,</a:t>
            </a:r>
          </a:p>
          <a:p>
            <a:pPr eaLnBrk="1" hangingPunct="1"/>
            <a:r>
              <a:rPr lang="es-ES" altLang="es-CL" sz="2800" b="1"/>
              <a:t>Sois los santos escogidos,</a:t>
            </a:r>
          </a:p>
          <a:p>
            <a:pPr eaLnBrk="1" hangingPunct="1"/>
            <a:r>
              <a:rPr lang="es-ES" altLang="es-CL" sz="2800" b="1"/>
              <a:t>Sacerdotes del Señor.</a:t>
            </a:r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27</TotalTime>
  <Words>142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9</cp:revision>
  <dcterms:created xsi:type="dcterms:W3CDTF">2009-10-18T19:42:14Z</dcterms:created>
  <dcterms:modified xsi:type="dcterms:W3CDTF">2020-06-28T17:56:10Z</dcterms:modified>
</cp:coreProperties>
</file>