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8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132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2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55038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274097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74359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205295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186727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194274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968478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808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688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8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75816526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63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471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7645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63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4541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9351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2195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5868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1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54858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70018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38880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373889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24842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89367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784661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8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10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A710947-56E0-42F1-92D8-B25BCBAE4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81075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7B71A687-7D96-41F1-8DE0-18BB0C5A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F351CC83-6AB3-4904-A774-6B78A5403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989138"/>
            <a:ext cx="5422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altLang="es-CL" sz="2800" b="1"/>
              <a:t>Glorias mil de ti se cuentan,</a:t>
            </a:r>
          </a:p>
          <a:p>
            <a:pPr eaLnBrk="1" hangingPunct="1"/>
            <a:r>
              <a:rPr lang="es-ES" altLang="es-CL" sz="2800" b="1"/>
              <a:t>Oh, Ciudad de nuestro Dios;</a:t>
            </a:r>
          </a:p>
          <a:p>
            <a:pPr eaLnBrk="1" hangingPunct="1"/>
            <a:r>
              <a:rPr lang="es-ES" altLang="es-CL" sz="2800" b="1"/>
              <a:t>Tus mansiones se sustentan</a:t>
            </a:r>
          </a:p>
          <a:p>
            <a:pPr eaLnBrk="1" hangingPunct="1"/>
            <a:r>
              <a:rPr lang="es-ES" altLang="es-CL" sz="2800" b="1"/>
              <a:t>Al sonido de su voz.</a:t>
            </a:r>
          </a:p>
          <a:p>
            <a:pPr eaLnBrk="1" hangingPunct="1"/>
            <a:r>
              <a:rPr lang="es-ES" altLang="es-CL" sz="2800" b="1"/>
              <a:t>Sobre Roca estás fundada,</a:t>
            </a:r>
          </a:p>
          <a:p>
            <a:pPr eaLnBrk="1" hangingPunct="1"/>
            <a:r>
              <a:rPr lang="es-ES" altLang="es-CL" sz="2800" b="1"/>
              <a:t>Tus cimientos fijos son;</a:t>
            </a:r>
          </a:p>
          <a:p>
            <a:pPr eaLnBrk="1" hangingPunct="1"/>
            <a:r>
              <a:rPr lang="es-ES" altLang="es-CL" sz="2800" b="1"/>
              <a:t>Pues estás amurallada</a:t>
            </a:r>
          </a:p>
          <a:p>
            <a:pPr eaLnBrk="1" hangingPunct="1"/>
            <a:r>
              <a:rPr lang="es-ES" altLang="es-CL" sz="2800" b="1"/>
              <a:t>Con eterna salvación.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73776F7-465E-4385-B6BC-1C10B456A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50D87CB-9CDF-48CA-833C-09438D8B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7054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2. Ved los ríos de agua viva</a:t>
            </a:r>
          </a:p>
          <a:p>
            <a:pPr eaLnBrk="1" hangingPunct="1"/>
            <a:r>
              <a:rPr lang="es-ES" altLang="es-CL" sz="2800" b="1"/>
              <a:t>Que por las praderas van;</a:t>
            </a:r>
          </a:p>
          <a:p>
            <a:pPr eaLnBrk="1" hangingPunct="1"/>
            <a:r>
              <a:rPr lang="es-ES" altLang="es-CL" sz="2800" b="1"/>
              <a:t>Su belleza nos cautiva,</a:t>
            </a:r>
          </a:p>
          <a:p>
            <a:pPr eaLnBrk="1" hangingPunct="1"/>
            <a:r>
              <a:rPr lang="es-ES" altLang="es-CL" sz="2800" b="1"/>
              <a:t>Nuestra sed apagarán.</a:t>
            </a:r>
          </a:p>
          <a:p>
            <a:pPr eaLnBrk="1" hangingPunct="1"/>
            <a:r>
              <a:rPr lang="es-ES" altLang="es-CL" sz="2800" b="1"/>
              <a:t>¿Con sus aguas quién desmaya</a:t>
            </a:r>
          </a:p>
          <a:p>
            <a:pPr eaLnBrk="1" hangingPunct="1"/>
            <a:r>
              <a:rPr lang="es-ES" altLang="es-CL" sz="2800" b="1"/>
              <a:t>En la senda terrenal?</a:t>
            </a:r>
          </a:p>
          <a:p>
            <a:pPr eaLnBrk="1" hangingPunct="1"/>
            <a:r>
              <a:rPr lang="es-ES" altLang="es-CL" sz="2800" b="1"/>
              <a:t>Pues la paz con Dios se halla,</a:t>
            </a:r>
          </a:p>
          <a:p>
            <a:pPr eaLnBrk="1" hangingPunct="1"/>
            <a:r>
              <a:rPr lang="es-ES" altLang="es-CL" sz="2800" b="1"/>
              <a:t>Cual sus aguas en raudal.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D2E89D0-0E8F-4B33-B34F-7C0DDCAF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D3B4294-0477-4677-9BA9-DC2EBFE18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49101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3. Al redor de sus moradas</a:t>
            </a:r>
          </a:p>
          <a:p>
            <a:pPr eaLnBrk="1" hangingPunct="1"/>
            <a:r>
              <a:rPr lang="es-ES" altLang="es-CL" sz="2800" b="1"/>
              <a:t>Ved la nube, ved la luz;</a:t>
            </a:r>
          </a:p>
          <a:p>
            <a:pPr eaLnBrk="1" hangingPunct="1"/>
            <a:r>
              <a:rPr lang="es-ES" altLang="es-CL" sz="2800" b="1"/>
              <a:t>Son las muestras señaladas</a:t>
            </a:r>
          </a:p>
          <a:p>
            <a:pPr eaLnBrk="1" hangingPunct="1"/>
            <a:r>
              <a:rPr lang="es-ES" altLang="es-CL" sz="2800" b="1"/>
              <a:t>De que cerca está Jesús.</a:t>
            </a:r>
          </a:p>
          <a:p>
            <a:pPr eaLnBrk="1" hangingPunct="1"/>
            <a:r>
              <a:rPr lang="es-ES" altLang="es-CL" sz="2800" b="1"/>
              <a:t>Habitantes bendecidos,</a:t>
            </a:r>
          </a:p>
          <a:p>
            <a:pPr eaLnBrk="1" hangingPunct="1"/>
            <a:r>
              <a:rPr lang="es-ES" altLang="es-CL" sz="2800" b="1"/>
              <a:t>Rescatados por su amor,</a:t>
            </a:r>
          </a:p>
          <a:p>
            <a:pPr eaLnBrk="1" hangingPunct="1"/>
            <a:r>
              <a:rPr lang="es-ES" altLang="es-CL" sz="2800" b="1"/>
              <a:t>Sois los santos escogidos,</a:t>
            </a:r>
          </a:p>
          <a:p>
            <a:pPr eaLnBrk="1" hangingPunct="1"/>
            <a:r>
              <a:rPr lang="es-ES" altLang="es-CL" sz="2800" b="1"/>
              <a:t>Sacerdotes del Señor.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142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9</cp:revision>
  <dcterms:created xsi:type="dcterms:W3CDTF">2009-10-18T19:42:14Z</dcterms:created>
  <dcterms:modified xsi:type="dcterms:W3CDTF">2020-06-28T17:56:10Z</dcterms:modified>
</cp:coreProperties>
</file>