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76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822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687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0846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4841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3951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6161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048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63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933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37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79444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9774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1811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7739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631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909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86013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8086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8097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875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383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8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53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781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05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621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883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59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93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FB7D64E-3C5D-48B0-BCED-64D8AC2C3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Tu Pueblo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Jubiloso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241A29B-4C30-4F1E-A3C8-6D33BFA6E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059A48D-7DA2-408E-999C-F7D8D6E7E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22414"/>
            <a:ext cx="90233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Tu pueblo jubiloso se acerca a Ti,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triunfantes voces hoy canta tu loor;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todas tus bondades que das en plenitud,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pueblo humildemente Te expresa gratitud.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Aunque el humano nunca Te pueda aquí palpar,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Empero con los tuyos has prometido estar;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cielos Te revelan, Rey nuestro y gran Creador,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Sentimos tu presencia en nuestro ser,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F5223D6-9DAA-473A-B4F7-B246A4263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8B7FA3-9E6F-4CB7-BEC1-DADF77CB4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27176"/>
            <a:ext cx="8937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Oh Cristo, Te adoramos, Te damos nuestro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llena nuestras vidas de fuerza, fe y valor;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Impártenos tu gracia, Rey célico, inmortal,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siempre Te rindamos adoración leal.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26</TotalTime>
  <Words>122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2020-06-28T17:56:18Z</dcterms:modified>
</cp:coreProperties>
</file>