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6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28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5679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843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178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12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154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531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2422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783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112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480267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4558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823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8846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78245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32511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70712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56117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36715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343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517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652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3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222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49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283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859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07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935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218C345-1CDF-4488-BCD4-31B37DCEE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225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Tu Reino Amo, Oh Dios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4025E7D-7648-42E8-96D0-BF8629D69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15B0B89-3320-48D2-90C8-668BF281F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4340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Tu reino amo, oh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casa de oración,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 pueblo que en Jesús halló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Completa redención.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Tu Iglesia, mi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templo, su ritual,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Iglesia que guiando estás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mano paternal.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17467B1-2030-40AC-9ED3-2EA8B0127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E363ACA-DBE2-4CFE-BEF3-F6ED8155B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3752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Por ella mi oración,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lágrimas, mi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Solicitud, cuidado, afán,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ellas son,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Un gozo sin igual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causa en ella 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andando aquí, su comunión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Anhelo disfrutar.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EB6AF9A-119E-46EB-B123-F72408159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5E8CF66-C998-43F4-9ACE-8C3BC0C37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4338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Yo sé que durará,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 Dios, cual tu verdad;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victoriosa llegará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la eternidad.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27</TotalTime>
  <Words>123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2020-06-28T17:56:26Z</dcterms:modified>
</cp:coreProperties>
</file>