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78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1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09506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11407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18072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4573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49934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510733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53049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47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523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20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8598679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399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345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662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7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758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272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335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28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5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5176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78586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0855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43470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7000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72637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7289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3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450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9E08CB3-13BC-410D-8034-57D9B8D12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Lámpara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D5E5599-18B1-4607-AEB6-FB80BDF95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1F4B12A-56A9-411E-BDE5-9CEE7EE59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5118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CL" sz="2800" b="1"/>
              <a:t>Lámpara fiel que luz me das</a:t>
            </a:r>
          </a:p>
          <a:p>
            <a:pPr eaLnBrk="1" hangingPunct="1"/>
            <a:r>
              <a:rPr lang="es-ES" altLang="es-CL" sz="2800" b="1"/>
              <a:t>En senda terrenal;</a:t>
            </a:r>
          </a:p>
          <a:p>
            <a:pPr eaLnBrk="1" hangingPunct="1"/>
            <a:r>
              <a:rPr lang="es-ES" altLang="es-CL" sz="2800" b="1"/>
              <a:t>Fuente de Dios, de fe, de paz,</a:t>
            </a:r>
          </a:p>
          <a:p>
            <a:pPr eaLnBrk="1" hangingPunct="1"/>
            <a:r>
              <a:rPr lang="es-ES" altLang="es-CL" sz="2800" b="1"/>
              <a:t>Y gloria celestial.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Lámpara fiel, eres luz celestial;</a:t>
            </a:r>
          </a:p>
          <a:p>
            <a:pPr eaLnBrk="1" hangingPunct="1"/>
            <a:r>
              <a:rPr lang="es-ES" altLang="es-CL" sz="2800" b="1"/>
              <a:t>Guía mis pies al hogar eternal.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953EE75-80FE-4130-AC14-9BCF0A0C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E30E6F-1823-4F3A-AB43-4265C24D2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453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2. Pan eres tú de nuestro ser,</a:t>
            </a:r>
          </a:p>
          <a:p>
            <a:pPr eaLnBrk="1" hangingPunct="1"/>
            <a:r>
              <a:rPr lang="es-ES" altLang="es-CL" sz="2800" b="1"/>
              <a:t>Oh, celestial maná;</a:t>
            </a:r>
          </a:p>
          <a:p>
            <a:pPr eaLnBrk="1" hangingPunct="1"/>
            <a:r>
              <a:rPr lang="es-ES" altLang="es-CL" sz="2800" b="1"/>
              <a:t>Carta eres en que pueda leer</a:t>
            </a:r>
          </a:p>
          <a:p>
            <a:pPr eaLnBrk="1" hangingPunct="1"/>
            <a:r>
              <a:rPr lang="es-ES" altLang="es-CL" sz="2800" b="1"/>
              <a:t>Las glorias de Jehová.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Lámpara fiel, eres luz celestial;</a:t>
            </a:r>
          </a:p>
          <a:p>
            <a:pPr eaLnBrk="1" hangingPunct="1"/>
            <a:r>
              <a:rPr lang="es-ES" altLang="es-CL" sz="2800" b="1"/>
              <a:t>Guía mis pies al hogar eternal.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DD9C5F7-3519-4EFC-A5DC-112A57E28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2F339A5-F699-4307-9E14-546E3DCE2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453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3. Eres palabra tú de Dios,</a:t>
            </a:r>
          </a:p>
          <a:p>
            <a:pPr eaLnBrk="1" hangingPunct="1"/>
            <a:r>
              <a:rPr lang="es-ES" altLang="es-CL" sz="2800" b="1"/>
              <a:t>De Cristo, voluntad;</a:t>
            </a:r>
          </a:p>
          <a:p>
            <a:pPr eaLnBrk="1" hangingPunct="1"/>
            <a:r>
              <a:rPr lang="es-ES" altLang="es-CL" sz="2800" b="1"/>
              <a:t>Sin ti la vida es muy atroz,</a:t>
            </a:r>
          </a:p>
          <a:p>
            <a:pPr eaLnBrk="1" hangingPunct="1"/>
            <a:r>
              <a:rPr lang="es-ES" altLang="es-CL" sz="2800" b="1"/>
              <a:t>Y toda falsedad.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Lámpara fiel, eres luz celestial;</a:t>
            </a:r>
          </a:p>
          <a:p>
            <a:pPr eaLnBrk="1" hangingPunct="1"/>
            <a:r>
              <a:rPr lang="es-ES" altLang="es-CL" sz="2800" b="1"/>
              <a:t>Guía mis pies al hogar eternal.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3DC896EA-7341-4229-8234-3C47363D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92D0828-6D20-4916-B507-82132F7D2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453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4. Sabiduría celestial,</a:t>
            </a:r>
          </a:p>
          <a:p>
            <a:pPr eaLnBrk="1" hangingPunct="1"/>
            <a:r>
              <a:rPr lang="es-ES" altLang="es-CL" sz="2800" b="1"/>
              <a:t>De ti quiero aprender</a:t>
            </a:r>
          </a:p>
          <a:p>
            <a:pPr eaLnBrk="1" hangingPunct="1"/>
            <a:r>
              <a:rPr lang="es-ES" altLang="es-CL" sz="2800" b="1"/>
              <a:t>En esta vida terrenal,</a:t>
            </a:r>
          </a:p>
          <a:p>
            <a:pPr eaLnBrk="1" hangingPunct="1"/>
            <a:r>
              <a:rPr lang="es-ES" altLang="es-CL" sz="2800" b="1"/>
              <a:t>Y transformar mi ser.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Lámpara fiel, eres luz celestial;</a:t>
            </a:r>
          </a:p>
          <a:p>
            <a:pPr eaLnBrk="1" hangingPunct="1"/>
            <a:r>
              <a:rPr lang="es-ES" altLang="es-CL" sz="2800" b="1"/>
              <a:t>Guía mis pies al hogar eternal.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35</TotalTime>
  <Words>165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9</cp:revision>
  <dcterms:created xsi:type="dcterms:W3CDTF">2009-10-18T19:42:14Z</dcterms:created>
  <dcterms:modified xsi:type="dcterms:W3CDTF">2020-06-28T17:56:35Z</dcterms:modified>
</cp:coreProperties>
</file>