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  <p:sldMasterId id="2147483782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11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5095067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1114072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3180723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645736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9499340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2510733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1530490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9478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65230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320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785986797"/>
      </p:ext>
    </p:extLst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63990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73459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76624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4789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57584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72720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53355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9289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15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651767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3785864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708558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9434700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770009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1726372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272898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13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  <p:sldLayoutId id="2147483781" r:id="rId17"/>
  </p:sldLayoutIdLst>
  <p:transition spd="slow">
    <p:fad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450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9E08CB3-13BC-410D-8034-57D9B8D12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226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Lámpara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Fiel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3D5E5599-18B1-4607-AEB6-FB80BDF95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3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31F4B12A-56A9-411E-BDE5-9CEE7EE59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55118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909763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54635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30035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34607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9179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43751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s-ES" altLang="es-CL" sz="2800" b="1"/>
              <a:t>Lámpara fiel que luz me das</a:t>
            </a:r>
          </a:p>
          <a:p>
            <a:pPr eaLnBrk="1" hangingPunct="1"/>
            <a:r>
              <a:rPr lang="es-ES" altLang="es-CL" sz="2800" b="1"/>
              <a:t>En senda terrenal;</a:t>
            </a:r>
          </a:p>
          <a:p>
            <a:pPr eaLnBrk="1" hangingPunct="1"/>
            <a:r>
              <a:rPr lang="es-ES" altLang="es-CL" sz="2800" b="1"/>
              <a:t>Fuente de Dios, de fe, de paz,</a:t>
            </a:r>
          </a:p>
          <a:p>
            <a:pPr eaLnBrk="1" hangingPunct="1"/>
            <a:r>
              <a:rPr lang="es-ES" altLang="es-CL" sz="2800" b="1"/>
              <a:t>Y gloria celestial.</a:t>
            </a:r>
          </a:p>
          <a:p>
            <a:pPr eaLnBrk="1" hangingPunct="1"/>
            <a:endParaRPr lang="es-ES" altLang="es-CL" sz="2800" b="1"/>
          </a:p>
          <a:p>
            <a:pPr eaLnBrk="1" hangingPunct="1"/>
            <a:r>
              <a:rPr lang="es-ES" altLang="es-CL" sz="2800" b="1"/>
              <a:t>Coro:</a:t>
            </a:r>
          </a:p>
          <a:p>
            <a:pPr eaLnBrk="1" hangingPunct="1"/>
            <a:r>
              <a:rPr lang="es-ES" altLang="es-CL" sz="2800" b="1"/>
              <a:t>Lámpara fiel, eres luz celestial;</a:t>
            </a:r>
          </a:p>
          <a:p>
            <a:pPr eaLnBrk="1" hangingPunct="1"/>
            <a:r>
              <a:rPr lang="es-ES" altLang="es-CL" sz="2800" b="1"/>
              <a:t>Guía mis pies al hogar eternal.</a:t>
            </a:r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B953EE75-80FE-4130-AC14-9BCF0A0C6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3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3E30E6F-1823-4F3A-AB43-4265C24D2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54530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909763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54635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30035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34607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9179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43751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s-ES" altLang="es-CL" sz="2800" b="1"/>
              <a:t>2. Pan eres tú de nuestro ser,</a:t>
            </a:r>
          </a:p>
          <a:p>
            <a:pPr eaLnBrk="1" hangingPunct="1"/>
            <a:r>
              <a:rPr lang="es-ES" altLang="es-CL" sz="2800" b="1"/>
              <a:t>Oh, celestial maná;</a:t>
            </a:r>
          </a:p>
          <a:p>
            <a:pPr eaLnBrk="1" hangingPunct="1"/>
            <a:r>
              <a:rPr lang="es-ES" altLang="es-CL" sz="2800" b="1"/>
              <a:t>Carta eres en que pueda leer</a:t>
            </a:r>
          </a:p>
          <a:p>
            <a:pPr eaLnBrk="1" hangingPunct="1"/>
            <a:r>
              <a:rPr lang="es-ES" altLang="es-CL" sz="2800" b="1"/>
              <a:t>Las glorias de Jehová.</a:t>
            </a:r>
          </a:p>
          <a:p>
            <a:pPr eaLnBrk="1" hangingPunct="1"/>
            <a:endParaRPr lang="es-ES" altLang="es-CL" sz="2800" b="1"/>
          </a:p>
          <a:p>
            <a:pPr eaLnBrk="1" hangingPunct="1"/>
            <a:r>
              <a:rPr lang="es-ES" altLang="es-CL" sz="2800" b="1"/>
              <a:t>Coro:</a:t>
            </a:r>
          </a:p>
          <a:p>
            <a:pPr eaLnBrk="1" hangingPunct="1"/>
            <a:r>
              <a:rPr lang="es-ES" altLang="es-CL" sz="2800" b="1"/>
              <a:t>Lámpara fiel, eres luz celestial;</a:t>
            </a:r>
          </a:p>
          <a:p>
            <a:pPr eaLnBrk="1" hangingPunct="1"/>
            <a:r>
              <a:rPr lang="es-ES" altLang="es-CL" sz="2800" b="1"/>
              <a:t>Guía mis pies al hogar eternal.</a:t>
            </a:r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1DD9C5F7-3519-4EFC-A5DC-112A57E28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3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2F339A5-F699-4307-9E14-546E3DCE2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54530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909763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54635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30035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34607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9179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43751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s-ES" altLang="es-CL" sz="2800" b="1"/>
              <a:t>3. Eres palabra tú de Dios,</a:t>
            </a:r>
          </a:p>
          <a:p>
            <a:pPr eaLnBrk="1" hangingPunct="1"/>
            <a:r>
              <a:rPr lang="es-ES" altLang="es-CL" sz="2800" b="1"/>
              <a:t>De Cristo, voluntad;</a:t>
            </a:r>
          </a:p>
          <a:p>
            <a:pPr eaLnBrk="1" hangingPunct="1"/>
            <a:r>
              <a:rPr lang="es-ES" altLang="es-CL" sz="2800" b="1"/>
              <a:t>Sin ti la vida es muy atroz,</a:t>
            </a:r>
          </a:p>
          <a:p>
            <a:pPr eaLnBrk="1" hangingPunct="1"/>
            <a:r>
              <a:rPr lang="es-ES" altLang="es-CL" sz="2800" b="1"/>
              <a:t>Y toda falsedad.</a:t>
            </a:r>
          </a:p>
          <a:p>
            <a:pPr eaLnBrk="1" hangingPunct="1"/>
            <a:endParaRPr lang="es-ES" altLang="es-CL" sz="2800" b="1"/>
          </a:p>
          <a:p>
            <a:pPr eaLnBrk="1" hangingPunct="1"/>
            <a:r>
              <a:rPr lang="es-ES" altLang="es-CL" sz="2800" b="1"/>
              <a:t>Coro:</a:t>
            </a:r>
          </a:p>
          <a:p>
            <a:pPr eaLnBrk="1" hangingPunct="1"/>
            <a:r>
              <a:rPr lang="es-ES" altLang="es-CL" sz="2800" b="1"/>
              <a:t>Lámpara fiel, eres luz celestial;</a:t>
            </a:r>
          </a:p>
          <a:p>
            <a:pPr eaLnBrk="1" hangingPunct="1"/>
            <a:r>
              <a:rPr lang="es-ES" altLang="es-CL" sz="2800" b="1"/>
              <a:t>Guía mis pies al hogar eternal.</a:t>
            </a:r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3DC896EA-7341-4229-8234-3C47363D4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3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92D0828-6D20-4916-B507-82132F7D2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54530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909763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546350" indent="-4572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30035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34607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9179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4375150" indent="-4572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s-ES" altLang="es-CL" sz="2800" b="1"/>
              <a:t>4. Sabiduría celestial,</a:t>
            </a:r>
          </a:p>
          <a:p>
            <a:pPr eaLnBrk="1" hangingPunct="1"/>
            <a:r>
              <a:rPr lang="es-ES" altLang="es-CL" sz="2800" b="1"/>
              <a:t>De ti quiero aprender</a:t>
            </a:r>
          </a:p>
          <a:p>
            <a:pPr eaLnBrk="1" hangingPunct="1"/>
            <a:r>
              <a:rPr lang="es-ES" altLang="es-CL" sz="2800" b="1"/>
              <a:t>En esta vida terrenal,</a:t>
            </a:r>
          </a:p>
          <a:p>
            <a:pPr eaLnBrk="1" hangingPunct="1"/>
            <a:r>
              <a:rPr lang="es-ES" altLang="es-CL" sz="2800" b="1"/>
              <a:t>Y transformar mi ser.</a:t>
            </a:r>
          </a:p>
          <a:p>
            <a:pPr eaLnBrk="1" hangingPunct="1"/>
            <a:endParaRPr lang="es-ES" altLang="es-CL" sz="2800" b="1"/>
          </a:p>
          <a:p>
            <a:pPr eaLnBrk="1" hangingPunct="1"/>
            <a:r>
              <a:rPr lang="es-ES" altLang="es-CL" sz="2800" b="1"/>
              <a:t>Coro:</a:t>
            </a:r>
          </a:p>
          <a:p>
            <a:pPr eaLnBrk="1" hangingPunct="1"/>
            <a:r>
              <a:rPr lang="es-ES" altLang="es-CL" sz="2800" b="1"/>
              <a:t>Lámpara fiel, eres luz celestial;</a:t>
            </a:r>
          </a:p>
          <a:p>
            <a:pPr eaLnBrk="1" hangingPunct="1"/>
            <a:r>
              <a:rPr lang="es-ES" altLang="es-CL" sz="2800" b="1"/>
              <a:t>Guía mis pies al hogar eternal.</a:t>
            </a:r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  <a:p>
            <a:pPr eaLnBrk="1" hangingPunct="1"/>
            <a:endParaRPr lang="es-ES" altLang="es-CL" sz="2800" b="1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35</TotalTime>
  <Words>165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9</cp:revision>
  <dcterms:created xsi:type="dcterms:W3CDTF">2009-10-18T19:42:14Z</dcterms:created>
  <dcterms:modified xsi:type="dcterms:W3CDTF">2020-06-28T17:56:35Z</dcterms:modified>
</cp:coreProperties>
</file>