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099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67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8673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870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485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0160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6185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5011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56389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94580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936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137964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96203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8661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7073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0836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3748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562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85099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12790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387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131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1354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282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5227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435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009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714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28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277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4E36A3B6-9966-4354-9D12-25DEABA50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227</a:t>
            </a:r>
            <a:r>
              <a:rPr lang="es-ES_tradnl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rgbClr val="FF9900"/>
                </a:solidFill>
                <a:latin typeface="Century Gothic" panose="020B0502020202020204" pitchFamily="34" charset="0"/>
              </a:rPr>
              <a:t>Santa Biblia</a:t>
            </a:r>
            <a:endParaRPr lang="es-ES_tradnl" altLang="en-US" sz="2600" b="1"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75C4CC6B-49D7-4990-926B-19CCB6BC5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4D7AC83-0E70-4D3B-962C-70EE1882D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238" y="2015341"/>
            <a:ext cx="936332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Santa Biblia, para mí eres un tesoro aquí;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Tú contienes con verdad la divina voluntad;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Tú me dices lo que soy, de quien vine y a quien voy.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2. Tú reprendes mi dudar; tú me exhortas sin cesar;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Eres faro que a mi pie, va guiando por la fe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las fuentes del amor del bendito Salvador.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C969CDC-153A-42A6-AAB4-6520E6EC3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0B10F05-0D27-4F8B-B9CE-05A720B85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919" y="980728"/>
            <a:ext cx="8666162" cy="8279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3. Eres infalible voz del Espíritu de Dios,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Que vigor al alma da cuando en aflicción está;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Tú me enseñas a triunfar de la muerte y el pecar.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4. Por tu santa letra sé que con Cristo reinaré.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Yo que tan indigno soy, por tu luz al cielo voy;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Santa Biblia, para mí eres un tesoro aquí.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140</Words>
  <Application>Microsoft Office PowerPoint</Application>
  <PresentationFormat>Panorámica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2020-06-28T17:56:43Z</dcterms:modified>
</cp:coreProperties>
</file>