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9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67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673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70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48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16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6185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011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638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458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36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13796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9620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661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707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083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3748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56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509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2790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38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31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3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28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22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43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0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14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8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77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E36A3B6-9966-4354-9D12-25DEABA50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227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Santa Biblia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5C4CC6B-49D7-4990-926B-19CCB6BC5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4D7AC83-0E70-4D3B-962C-70EE1882D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2015341"/>
            <a:ext cx="936332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Santa Biblia, para mí eres un tesoro aquí;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Tú contienes con verdad la divina voluntad;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Tú me dices lo que soy, de quien vine y a quien voy.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Tú reprendes mi dudar; tú me exhortas sin cesar;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Eres faro que a mi pie, va guiando por la fe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las fuentes del amor del bendito Salvador.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C969CDC-153A-42A6-AAB4-6520E6EC3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0B10F05-0D27-4F8B-B9CE-05A720B85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919" y="980728"/>
            <a:ext cx="8666162" cy="82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3. Eres infalible voz del Espíritu de Dios,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vigor al alma da cuando en aflicción está;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Tú me enseñas a triunfar de la muerte y el pecar.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Por tu santa letra sé que con Cristo reinaré.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Yo que tan indigno soy, por tu luz al cielo voy;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Santa Biblia, para mí eres un tesoro aquí.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140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2020-06-28T17:56:43Z</dcterms:modified>
</cp:coreProperties>
</file>