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037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556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537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2999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0443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3732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94550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72616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93604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50186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7746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6479164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8077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70966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594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2378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12522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75665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50164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4172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484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1328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742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2581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8199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3135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0925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8616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43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067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BC523F5-DDCA-4EE0-ADA0-C8C8F6CBE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228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¡Cuán Firme Cimiento!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C0C2DB9-5F39-40AA-8690-74C3A7BE8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62C46B0-C8C4-4E2C-9886-2EABC116A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5946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¡Cuán firme cimiento se ha dado a la fe,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Dios en su eterna palabra de amor!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¿Qué más Él pudiera en su libro añadir,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Si todo a sus hijos lo ha dicho el Señor?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No temas por nada, contigo Yo soy;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Dios Yo soy sólo, tu ayuda seré;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fuerza y firmeza en mi diestra estarán,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Y en ella sostén y poder te daré.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F3E6E7F0-EACD-4403-BA77-8A5D46306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13C0372-63C4-42DB-8E37-2E5A0F503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2251"/>
            <a:ext cx="79486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No habrán de anegarte las ondas del mar,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en aguas profundas te ordeno salir;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siempre contigo en angustias seré,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Y todas tus penas podré bendecir.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La llama no puede dañarte jamás,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en medio del fuego te ordeno pasar;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oro de tu alma más puro será,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Pues sólo la escoria se habrá de quemar.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717AC73-73DE-405B-BA39-F7F17C513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FCED135-91A8-40E3-AA41-F77098768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8601"/>
            <a:ext cx="78263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5. Al alma que anhele la paz que hay en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Jamás en sus luchas la habré de dejar;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todo el infierno la quiere perder,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¡Yo nunca, no, nunca, la puedo olvidar!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211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2020-06-28T17:56:52Z</dcterms:modified>
</cp:coreProperties>
</file>