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62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0432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7277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5323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815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48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1316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9887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07394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03233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912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34103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03724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1375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82237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2758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3615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69521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99731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21173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149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47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265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572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5013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83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098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812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8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654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994E34D-A14A-43BB-AAE8-11A5EEF51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229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Oh,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Cantádmelas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Otra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Vez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777EA01-78B4-41E7-9F95-E25F90C99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5C4AEA1-5B8A-445D-AFD1-618B3FD9F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0664"/>
            <a:ext cx="60975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¡Oh! cantádmelas otra vez,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palabras de vida;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Hallo en ellas mi gozo y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palabras de vida.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de luz y vida; son sostén y guía;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¡Qué bellas son, qué bellas son!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palabras de vida.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¡Qué bellas son, qué bellas son!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palabras de vida.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85585B1-B37A-40A1-8ABA-1EBC5DA87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74EEB73-8E78-4A2D-9647-95699C3FC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3839"/>
            <a:ext cx="63134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Jesucristo a todos 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palabras de vida;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Oye su dulce voz, mortal,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palabras de vida.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amor te salva, y al cielo llama.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¡Qué bellas son, qué bellas son!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palabras de vida.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¡Qué bellas son, qué bellas son!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palabras de vida.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AF5222F-966D-470D-97D8-8221C54BA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C37484D-8BB2-4C6F-B3B0-D36A4FF55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7014"/>
            <a:ext cx="60975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Grato el cántico sonará,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palabras de vida;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Tus pecados perdonará,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palabras de vida.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de luz y vida; son sostén y guía;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¡Qué bellas son, qué bellas son!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palabras de vida.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¡Qué bellas son, qué bellas son!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palabras de vida.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203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2020-06-28T17:56:59Z</dcterms:modified>
</cp:coreProperties>
</file>