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412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01310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537962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71961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336049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764957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449824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427964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045233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883212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71122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55588963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913220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587039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0207645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3691240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2807326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4892698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0082890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3841429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52054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0824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31693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19864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90494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43873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91809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75928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0280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86726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>
            <a:extLst>
              <a:ext uri="{FF2B5EF4-FFF2-40B4-BE49-F238E27FC236}">
                <a16:creationId xmlns:a16="http://schemas.microsoft.com/office/drawing/2014/main" id="{5F585A18-11EE-4A16-B83D-FB492E8372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3" y="620713"/>
            <a:ext cx="82296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23</a:t>
            </a:r>
            <a:r>
              <a:rPr lang="es-ES_tradnl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Sol De Mi Ser</a:t>
            </a:r>
          </a:p>
        </p:txBody>
      </p:sp>
      <p:sp>
        <p:nvSpPr>
          <p:cNvPr id="9219" name="Text Box 3">
            <a:extLst>
              <a:ext uri="{FF2B5EF4-FFF2-40B4-BE49-F238E27FC236}">
                <a16:creationId xmlns:a16="http://schemas.microsoft.com/office/drawing/2014/main" id="{692E4676-97C6-4014-A4A4-0A4BC69937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453189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5EA24C79-737C-41F7-A7E4-97CEC9B568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1600201"/>
            <a:ext cx="5391150" cy="3935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1.</a:t>
            </a:r>
            <a:r>
              <a:rPr lang="es-ES" altLang="es-CL">
                <a:latin typeface="Tahoma" panose="020B0604030504040204" pitchFamily="34" charset="0"/>
              </a:rPr>
              <a:t> </a:t>
            </a:r>
            <a:r>
              <a:rPr lang="es-ES" altLang="es-CL" sz="2800" b="1">
                <a:latin typeface="Century Gothic" panose="020B0502020202020204" pitchFamily="34" charset="0"/>
              </a:rPr>
              <a:t>Sol de mi ser, mi Salvador,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Contigo vivo sin temor;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No quieras esconder jamás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mí la gloria de tu faz.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2. Al sueño blando al entregar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Mi cuerpo para descansar,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Pensando en Ti recordaré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Dijiste “Te protegeré”.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9AF3C331-B571-4EC6-A9C2-E16E64D457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88F68263-D383-42CF-971A-7A2D316909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1" y="2209801"/>
            <a:ext cx="5192713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3.</a:t>
            </a:r>
            <a:r>
              <a:rPr lang="es-ES" altLang="es-CL">
                <a:latin typeface="Tahoma" panose="020B0604030504040204" pitchFamily="34" charset="0"/>
              </a:rPr>
              <a:t> </a:t>
            </a:r>
            <a:r>
              <a:rPr lang="es-ES" altLang="es-CL" sz="2800" b="1">
                <a:latin typeface="Century Gothic" panose="020B0502020202020204" pitchFamily="34" charset="0"/>
              </a:rPr>
              <a:t>Tu bendición al despertar 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Dame y que al transitar,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Cual peregrino a tu mansión,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Alcance paz y salvación.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8</TotalTime>
  <Words>79</Words>
  <Application>Microsoft Office PowerPoint</Application>
  <PresentationFormat>Panorámica</PresentationFormat>
  <Paragraphs>16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Tahoma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2020-06-28T17:17:27Z</dcterms:modified>
</cp:coreProperties>
</file>