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1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131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79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196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360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6495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4982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2796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4523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8321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112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55889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1322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8703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076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912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8073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26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0828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8414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205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08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169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86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49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87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180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592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8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672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F585A18-11EE-4A16-B83D-FB492E837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Sol De Mi Ser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692E4676-97C6-4014-A4A4-0A4BC699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53189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EA24C79-737C-41F7-A7E4-97CEC9B56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1"/>
            <a:ext cx="539115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Sol de mi ser, mi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Contigo vivo sin temor;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quieras esconder jamás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mí la gloria de tu faz.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Al sueño blando al entregar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cuerpo para descansar,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Pensando en Ti recordaré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Dijiste “Te protegeré”.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AF3C331-B571-4EC6-A9C2-E16E64D4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8F68263-D383-42CF-971A-7A2D31690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2209801"/>
            <a:ext cx="51927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Tu bendición al despertar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y que al transitar,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Cual peregrino a tu mansión,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Alcance paz y salvación.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79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2020-06-28T17:17:27Z</dcterms:modified>
</cp:coreProperties>
</file>