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88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61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6776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768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148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802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116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668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189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416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65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40266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551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588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2848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18342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22995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476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141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933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55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121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39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72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40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1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3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23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3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47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FFA3F6C-56C2-4E53-9D23-329B8C70C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Dicha Grande Es La Del Hombre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AE98EC7E-14EB-436B-95D7-69F54EECB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CA59FC-BF3A-4125-8122-E5525F6E5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113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Dicha grande es la del hombre,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Cuyas sendas rectas son;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Lejos de los pecadores,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Lejos de la tentación.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malos consejeros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Deja, porque teme el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Huye de la burladora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Gente impía e inmoral.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F079DA9-40B4-4537-BC73-516A37456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81A6349-7DA5-4F56-9051-E3C75184E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48133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Antes, en la ley divina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Cifra su mayor placer,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Meditando día y noche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divinal saber.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Este, como el árbol verde,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Bien regado y en sazón,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Frutos abundantes rinde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hojas, que perennes son.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C4A9E76-4D87-442F-821F-8CA38668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E766DAB-7AF3-4E62-A7BD-0B7F3C741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4579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Cuanto emprende es prosperado;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Duradero le es el bien.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Muy diversos resultados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Sacan los que nada creen;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los lanza como el tamo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ciclón arrebató,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pasiones remolino,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 millones destruyó.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D2C8B9B-ACCA-428F-9461-9ECCE20F2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6BA3BD3-2E72-4651-A1CA-4DF60D4C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4776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En el juicio ningún malo,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 tanto, se alzará;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justos, congregados,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Insensatos nunca habrá;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Dios la vía mira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cual los suyos van,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Otra es la de los impíos: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infierno bajarán.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188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2020-06-28T17:57:08Z</dcterms:modified>
</cp:coreProperties>
</file>