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9" r:id="rId5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3153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531018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128115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923025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477251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381923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343253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777553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0341650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0128103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22896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231872593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7988825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7353547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9619775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9207250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5659999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0798302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9196349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812149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543949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725601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86044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248213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197706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918026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333294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6356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03720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694230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710C5A62-D25C-4837-B7B8-CE729E5BF5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427374"/>
            <a:ext cx="9144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231</a:t>
            </a:r>
            <a:r>
              <a:rPr lang="es-ES_tradnl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Hoy Es Día De </a:t>
            </a:r>
            <a:r>
              <a:rPr lang="en-US" altLang="en-US" sz="2600" b="1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Reposo</a:t>
            </a:r>
            <a:endParaRPr lang="es-ES_tradnl" altLang="en-US" sz="2600" b="1" dirty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57655171-D218-45B2-8CC7-A761569BFC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35A152B7-1504-45B3-B99C-2CEB8E4553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08983" y="980728"/>
            <a:ext cx="8174033" cy="52937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/>
            </a:pPr>
            <a:r>
              <a:rPr lang="es-ES" altLang="es-CL" sz="2600" b="1" dirty="0">
                <a:latin typeface="Century Gothic" panose="020B0502020202020204" pitchFamily="34" charset="0"/>
              </a:rPr>
              <a:t>Hoy es día de reposo,</a:t>
            </a:r>
          </a:p>
          <a:p>
            <a:r>
              <a:rPr lang="es-ES" altLang="es-CL" sz="2600" b="1" dirty="0">
                <a:latin typeface="Century Gothic" panose="020B0502020202020204" pitchFamily="34" charset="0"/>
              </a:rPr>
              <a:t>El gran día de solaz;</a:t>
            </a:r>
          </a:p>
          <a:p>
            <a:r>
              <a:rPr lang="es-ES" altLang="es-CL" sz="2600" b="1" dirty="0">
                <a:latin typeface="Century Gothic" panose="020B0502020202020204" pitchFamily="34" charset="0"/>
              </a:rPr>
              <a:t>Es el día venturoso que nos trae dulce paz.</a:t>
            </a:r>
          </a:p>
          <a:p>
            <a:r>
              <a:rPr lang="es-ES" altLang="es-CL" sz="2600" b="1" dirty="0">
                <a:latin typeface="Century Gothic" panose="020B0502020202020204" pitchFamily="34" charset="0"/>
              </a:rPr>
              <a:t>Es el día señalado</a:t>
            </a:r>
          </a:p>
          <a:p>
            <a:r>
              <a:rPr lang="es-ES" altLang="es-CL" sz="2600" b="1" dirty="0">
                <a:latin typeface="Century Gothic" panose="020B0502020202020204" pitchFamily="34" charset="0"/>
              </a:rPr>
              <a:t>Con el sello del amor;</a:t>
            </a:r>
          </a:p>
          <a:p>
            <a:r>
              <a:rPr lang="es-ES" altLang="es-CL" sz="2600" b="1" dirty="0">
                <a:latin typeface="Century Gothic" panose="020B0502020202020204" pitchFamily="34" charset="0"/>
              </a:rPr>
              <a:t>Nuestro Dios lo ha designado: es el día del Señor.</a:t>
            </a:r>
          </a:p>
          <a:p>
            <a:endParaRPr lang="es-ES" altLang="es-CL" sz="2600" b="1" dirty="0">
              <a:latin typeface="Century Gothic" panose="020B0502020202020204" pitchFamily="34" charset="0"/>
            </a:endParaRPr>
          </a:p>
          <a:p>
            <a:r>
              <a:rPr lang="es-ES" altLang="es-CL" sz="2600" b="1" dirty="0">
                <a:latin typeface="Century Gothic" panose="020B0502020202020204" pitchFamily="34" charset="0"/>
              </a:rPr>
              <a:t>2. Celebremos a porfía</a:t>
            </a:r>
          </a:p>
          <a:p>
            <a:r>
              <a:rPr lang="es-ES" altLang="es-CL" sz="2600" b="1" dirty="0">
                <a:latin typeface="Century Gothic" panose="020B0502020202020204" pitchFamily="34" charset="0"/>
              </a:rPr>
              <a:t>Al Autor de aquel gran don,</a:t>
            </a:r>
          </a:p>
          <a:p>
            <a:r>
              <a:rPr lang="es-ES" altLang="es-CL" sz="2600" b="1" dirty="0">
                <a:latin typeface="Century Gothic" panose="020B0502020202020204" pitchFamily="34" charset="0"/>
              </a:rPr>
              <a:t>Que nos da el festivo día, y se goza en el perdón.</a:t>
            </a:r>
          </a:p>
          <a:p>
            <a:r>
              <a:rPr lang="es-ES" altLang="es-CL" sz="2600" b="1" dirty="0">
                <a:latin typeface="Century Gothic" panose="020B0502020202020204" pitchFamily="34" charset="0"/>
              </a:rPr>
              <a:t>Aceptemos hoy con gusto </a:t>
            </a:r>
          </a:p>
          <a:p>
            <a:r>
              <a:rPr lang="es-ES" altLang="es-CL" sz="2600" b="1" dirty="0">
                <a:latin typeface="Century Gothic" panose="020B0502020202020204" pitchFamily="34" charset="0"/>
              </a:rPr>
              <a:t>El descanso semanal,</a:t>
            </a:r>
          </a:p>
          <a:p>
            <a:r>
              <a:rPr lang="es-ES" altLang="es-CL" sz="2600" b="1" dirty="0">
                <a:latin typeface="Century Gothic" panose="020B0502020202020204" pitchFamily="34" charset="0"/>
              </a:rPr>
              <a:t>Esperando el día augusto del reposo celestial.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6794BF5E-9E95-40BF-9FCF-0FAB44DAE3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AB430283-7702-4DD5-B268-1EADC0243A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77725" y="980728"/>
            <a:ext cx="8236550" cy="52937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600" b="1" dirty="0">
                <a:latin typeface="Century Gothic" panose="020B0502020202020204" pitchFamily="34" charset="0"/>
              </a:rPr>
              <a:t>3. Trabajar es la sentencia</a:t>
            </a:r>
          </a:p>
          <a:p>
            <a:r>
              <a:rPr lang="es-ES" altLang="es-CL" sz="2600" b="1" dirty="0">
                <a:latin typeface="Century Gothic" panose="020B0502020202020204" pitchFamily="34" charset="0"/>
              </a:rPr>
              <a:t>De la antigua creación;</a:t>
            </a:r>
          </a:p>
          <a:p>
            <a:r>
              <a:rPr lang="es-ES" altLang="es-CL" sz="2600" b="1" dirty="0">
                <a:latin typeface="Century Gothic" panose="020B0502020202020204" pitchFamily="34" charset="0"/>
              </a:rPr>
              <a:t>Y morir la consecuencia de la prevaricación.</a:t>
            </a:r>
          </a:p>
          <a:p>
            <a:r>
              <a:rPr lang="es-ES" altLang="es-CL" sz="2600" b="1" dirty="0">
                <a:latin typeface="Century Gothic" panose="020B0502020202020204" pitchFamily="34" charset="0"/>
              </a:rPr>
              <a:t>Mas reposo y vida estable</a:t>
            </a:r>
          </a:p>
          <a:p>
            <a:r>
              <a:rPr lang="es-ES" altLang="es-CL" sz="2600" b="1" dirty="0">
                <a:latin typeface="Century Gothic" panose="020B0502020202020204" pitchFamily="34" charset="0"/>
              </a:rPr>
              <a:t>Dios nos da quitando el mal;</a:t>
            </a:r>
          </a:p>
          <a:p>
            <a:r>
              <a:rPr lang="es-ES" altLang="es-CL" sz="2600" b="1" dirty="0">
                <a:latin typeface="Century Gothic" panose="020B0502020202020204" pitchFamily="34" charset="0"/>
              </a:rPr>
              <a:t>Y su amor inescrutable de la gracia es el raudal.</a:t>
            </a:r>
          </a:p>
          <a:p>
            <a:endParaRPr lang="es-ES" altLang="es-CL" sz="2600" b="1" dirty="0">
              <a:latin typeface="Century Gothic" panose="020B0502020202020204" pitchFamily="34" charset="0"/>
            </a:endParaRPr>
          </a:p>
          <a:p>
            <a:r>
              <a:rPr lang="es-ES" altLang="es-CL" sz="2600" b="1" dirty="0">
                <a:latin typeface="Century Gothic" panose="020B0502020202020204" pitchFamily="34" charset="0"/>
              </a:rPr>
              <a:t>4. Los que a Ti nos acercamos</a:t>
            </a:r>
          </a:p>
          <a:p>
            <a:r>
              <a:rPr lang="es-ES" altLang="es-CL" sz="2600" b="1" dirty="0">
                <a:latin typeface="Century Gothic" panose="020B0502020202020204" pitchFamily="34" charset="0"/>
              </a:rPr>
              <a:t>Por Jesús, Dios de verdad,</a:t>
            </a:r>
          </a:p>
          <a:p>
            <a:r>
              <a:rPr lang="es-ES" altLang="es-CL" sz="2600" b="1" dirty="0">
                <a:latin typeface="Century Gothic" panose="020B0502020202020204" pitchFamily="34" charset="0"/>
              </a:rPr>
              <a:t>Hoy alegres proclamamos tu justicia y tu bondad.</a:t>
            </a:r>
          </a:p>
          <a:p>
            <a:r>
              <a:rPr lang="es-ES" altLang="es-CL" sz="2600" b="1" dirty="0">
                <a:latin typeface="Century Gothic" panose="020B0502020202020204" pitchFamily="34" charset="0"/>
              </a:rPr>
              <a:t>De este día la memoria</a:t>
            </a:r>
          </a:p>
          <a:p>
            <a:r>
              <a:rPr lang="es-ES" altLang="es-CL" sz="2600" b="1" dirty="0">
                <a:latin typeface="Century Gothic" panose="020B0502020202020204" pitchFamily="34" charset="0"/>
              </a:rPr>
              <a:t>Siempre se celebrará:</a:t>
            </a:r>
          </a:p>
          <a:p>
            <a:r>
              <a:rPr lang="es-ES" altLang="es-CL" sz="2600" b="1" dirty="0">
                <a:latin typeface="Century Gothic" panose="020B0502020202020204" pitchFamily="34" charset="0"/>
              </a:rPr>
              <a:t>Y en el cielo con la gloria por los siglos durará.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10</TotalTime>
  <Words>182</Words>
  <Application>Microsoft Office PowerPoint</Application>
  <PresentationFormat>Panorámica</PresentationFormat>
  <Paragraphs>29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3</vt:i4>
      </vt:variant>
    </vt:vector>
  </HeadingPairs>
  <TitlesOfParts>
    <vt:vector size="11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2020-06-28T17:57:15Z</dcterms:modified>
</cp:coreProperties>
</file>