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5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10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811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2302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725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8192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325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7755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416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28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8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18725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9888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3535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197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2072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6599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983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9634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214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4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56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860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82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977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180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332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35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7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4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10C5A62-D25C-4837-B7B8-CE729E5B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27374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231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Hoy Es Día 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Reposo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57655171-D218-45B2-8CC7-A761569BF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5A152B7-1504-45B3-B99C-2CEB8E455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8983" y="980728"/>
            <a:ext cx="8174033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 dirty="0">
                <a:latin typeface="Century Gothic" panose="020B0502020202020204" pitchFamily="34" charset="0"/>
              </a:rPr>
              <a:t>Hoy es día de reposo,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El gran día de solaz;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Es el día venturoso que nos trae dulce paz.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Es el día señalado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Con el sello del amor;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Nuestro Dios lo ha designado: es el día del Señor.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2. Celebremos a porfía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Al Autor de aquel gran don,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Que nos da el festivo día, y se goza en el perdón.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Aceptemos hoy con gusto 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El descanso semanal,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Esperando el día augusto del reposo celestial.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794BF5E-9E95-40BF-9FCF-0FAB44DAE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430283-7702-4DD5-B268-1EADC0243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725" y="980728"/>
            <a:ext cx="823655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 dirty="0">
                <a:latin typeface="Century Gothic" panose="020B0502020202020204" pitchFamily="34" charset="0"/>
              </a:rPr>
              <a:t>3. Trabajar es la sentencia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la antigua creación;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morir la consecuencia de la prevaricación.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Mas reposo y vida estable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Dios nos da quitando el mal;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su amor inescrutable de la gracia es el raudal.</a:t>
            </a:r>
          </a:p>
          <a:p>
            <a:endParaRPr lang="es-ES" altLang="es-CL" sz="26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4. Los que a Ti nos acercamos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Por Jesús, Dios de verdad,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Hoy alegres proclamamos tu justicia y tu bondad.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De este día la memoria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Siempre se celebrará: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en el cielo con la gloria por los siglos durará.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182</Words>
  <Application>Microsoft Office PowerPoint</Application>
  <PresentationFormat>Panorámica</PresentationFormat>
  <Paragraphs>29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2020-06-28T17:57:15Z</dcterms:modified>
</cp:coreProperties>
</file>