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9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281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8977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2359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51431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92309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44545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1399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87532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92735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84381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3563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937284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02480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11800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07827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99136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40557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67032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06709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64679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518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1684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074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4945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1100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3108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1501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2408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801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5062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0B18D41E-F906-4BCC-BFA7-BDBC8DCF1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232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Oh, Día De Reposo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DC37FCF7-0B64-4B84-B977-A9AFB1D7A0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C42F06FB-3173-4E56-B1E2-53AE28D608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84058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Oh, día de reposo, de gozo y santa paz,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lágrimas da gozo, tu bálsamo eficaz;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ti postrados ante su trono celestial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Los suyos, anhelantes, dan gloria al Eternal.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Puerto eres amparado de toda tempestad,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Huerto eres bien regado por fuentes de piedad;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Torrente tú eres, pleno, en este secadal,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un monte donde vemos la patria celestial.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925D69C1-46B9-4DF0-A8F7-2BA6D26165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6B36797-C7C1-4338-B84F-3AE97476DA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90664"/>
            <a:ext cx="84185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Oh, horas de consuelo, de santa reflexión,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que del mundo al cielo se eleva la afección;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bendición busquemos del día de reposar,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plenitud tendremos en nuestro eterno hogar.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4. Hoy, sobre las naciones cae célico maná;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tus convocaciones tu voz llamando está.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santo evangelio cual luz de gran fulgor,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Cual río vivo y bello refresca al pecador.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10</TotalTime>
  <Words>160</Words>
  <Application>Microsoft Office PowerPoint</Application>
  <PresentationFormat>Panorámica</PresentationFormat>
  <Paragraphs>23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2020-06-28T17:57:26Z</dcterms:modified>
</cp:coreProperties>
</file>