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8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897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2359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143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9230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4454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139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753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92735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8438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56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937284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0248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1180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0782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9913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40557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6703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06709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64679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51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168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07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494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110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310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150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240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80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506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B18D41E-F906-4BCC-BFA7-BDBC8DCF1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232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Oh, Día De Reposo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C37FCF7-0B64-4B84-B977-A9AFB1D7A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42F06FB-3173-4E56-B1E2-53AE28D60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84058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Oh, día de reposo, de gozo y santa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lágrimas da gozo, tu bálsamo eficaz;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ti postrados ante su trono celestial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suyos, anhelantes, dan gloria al Eternal.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Puerto eres amparado de toda tempestad,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Huerto eres bien regado por fuentes de piedad;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Torrente tú eres, pleno, en este secadal,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un monte donde vemos la patria celestial.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25D69C1-46B9-4DF0-A8F7-2BA6D2616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6B36797-C7C1-4338-B84F-3AE97476D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0664"/>
            <a:ext cx="84185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Oh, horas de consuelo, de santa reflexión,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que del mundo al cielo se eleva la afección;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bendición busquemos del día de reposar,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plenitud tendremos en nuestro eterno hogar.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Hoy, sobre las naciones cae célico maná;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tus convocaciones tu voz llamando está.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santo evangelio cual luz de gran fulgor,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Cual río vivo y bello refresca al pecador.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160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2020-06-28T17:57:26Z</dcterms:modified>
</cp:coreProperties>
</file>