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9" r:id="rId4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59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1094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4315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66170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4102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1685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88705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73654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176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29311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6052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888311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42041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9775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00673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55958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9954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60143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90511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459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6298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179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5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353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0966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3077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0187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4525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56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9063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F992F16-38F4-4F13-AE37-5FC8816B3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233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La Semana Ya Pasó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789EF256-00C4-497E-9654-E94424005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DF1047D-DE6F-4FE3-8167-9963788DE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2450" y="1484313"/>
            <a:ext cx="884555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600" b="1">
                <a:latin typeface="Century Gothic" panose="020B0502020202020204" pitchFamily="34" charset="0"/>
              </a:rPr>
              <a:t>La semana ya pasó y Jesús el Buen Pastor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Bendiciones derramó, demos, pues a Él loor;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:] Este día santo es, elevemos nuestra prez. [:</a:t>
            </a:r>
          </a:p>
          <a:p>
            <a:endParaRPr lang="es-ES" altLang="es-CL" sz="2600" b="1">
              <a:latin typeface="Century Gothic" panose="020B0502020202020204" pitchFamily="34" charset="0"/>
            </a:endParaRPr>
          </a:p>
          <a:p>
            <a:r>
              <a:rPr lang="es-ES" altLang="es-CL" sz="2600" b="1">
                <a:latin typeface="Century Gothic" panose="020B0502020202020204" pitchFamily="34" charset="0"/>
              </a:rPr>
              <a:t>2. Al pedir la santa paz por Jesús el Redentor,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Buscaremos de su faz el celeste resplandor;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:] Y librados por su amor, hoy cantemos su loor. [:</a:t>
            </a:r>
          </a:p>
          <a:p>
            <a:endParaRPr lang="es-ES" altLang="es-CL" sz="2600" b="1">
              <a:latin typeface="Century Gothic" panose="020B0502020202020204" pitchFamily="34" charset="0"/>
            </a:endParaRPr>
          </a:p>
          <a:p>
            <a:r>
              <a:rPr lang="es-ES" altLang="es-CL" sz="2600" b="1">
                <a:latin typeface="Century Gothic" panose="020B0502020202020204" pitchFamily="34" charset="0"/>
              </a:rPr>
              <a:t>3. Alabemos a Jesús, su presencia nos dará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De su gloria santa luz, con nosotros Él está;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:] Con Él hemos de gozar dichas de su eterno hogar. [: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104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2020-06-28T17:57:34Z</dcterms:modified>
</cp:coreProperties>
</file>