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8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900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752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83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96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111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264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746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045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126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915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46499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400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698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010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0391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1396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489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3550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0264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493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765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77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48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07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574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8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5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8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42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D1E6637-BDBE-4AF6-AE67-84477439A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265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Los Que Somos Bautizados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4305E67-3CB3-44FB-B2F8-127E4352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3311095-BBD1-4B21-B5EF-9245D1E4C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37" y="1242174"/>
            <a:ext cx="8848725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 dirty="0">
                <a:latin typeface="Century Gothic" panose="020B0502020202020204" pitchFamily="34" charset="0"/>
              </a:rPr>
              <a:t>Los que somos bautizados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Con el Salvador Jesús,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Al pecado somos muertos, que ya andemos en su luz;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Sepultados juntamente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Somos con el Salvador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figura de la muerte que sufrió el buen Señor.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Si por fe con Él morimos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(El bautismo es la señal)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Pues con Él resucitamos por su vida espiritual;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no andamos como en antes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caminos de pecar,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Sino en novedad de vida que el Señor aquí nos da.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E826234-6D32-4136-AB30-10B0676E8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ECD72F1-4D25-46A9-B8EE-00ECCC12E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66850"/>
            <a:ext cx="8353425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¡Cuán gloriosa vida ha dado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 a los que Él redimió!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Él, de muerte a vida ahora, con poder los traspasó;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el bendito amor de Cristo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Nos constriñe, pues murió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Para que ya no vivamos para sí, mas para Dios.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144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2020-06-28T17:57:42Z</dcterms:modified>
</cp:coreProperties>
</file>