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25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3197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2437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393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307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0321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784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573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619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92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429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095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5451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0085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1778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573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0544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814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8520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110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75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10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73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022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289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36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68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58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811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C733CDF-2F82-439E-A205-94C01FE3D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Vivía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Pecado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2AE77D6-BFBC-40C3-9090-1C90CA953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33D410B-D856-4E50-AFE0-6C51C36EF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4"/>
            <a:ext cx="83851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Yo vivía en el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doctrinas del error;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guiaban, engañado a una muerte de terror.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salvado del abismo,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al cielo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confieso por bautismo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del mundo ya no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72E2160-7FD3-422E-9386-9BC17ADCE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732BEAD-529F-4678-AC0A-A3C4DC1C7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2251"/>
            <a:ext cx="8374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Tuve el corazón muy triste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en vano paz buscar;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 a mí, Señor, dijiste: “Yo haréte descansar”.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salvado del abismo,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al cielo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confieso por bautismo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del mundo ya no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DAE8893-98E5-4B55-BE89-3E81052DA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60F4229-573B-403F-B70C-2A7AD3005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3839"/>
            <a:ext cx="63500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Es la sangre que me salva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paz me guardará;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Espíritu me sella, y me santificará.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salvado del abismo,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al cielo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confieso por bautismo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del mundo ya no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1A77AC5-5688-46A0-AD69-550357DA0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A7F2636-FFC4-4843-B47E-703B07859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5426"/>
            <a:ext cx="85804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Antes, muerto en el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he muerto con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Y, del mundo separado, yo me juzgo por la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salvado del abismo,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al cielo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confieso por bautismo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del mundo ya no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31741135-266D-4C42-914B-12E73E042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925220D-F088-4752-B2D5-8DA67257A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7014"/>
            <a:ext cx="84359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En el agua sumergido,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Testimonio a todos doy,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yo en Cristo he creído y por Él salvado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salvado del abismo,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al cielo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confieso por bautismo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del mundo ya no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254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2020-06-28T17:57:50Z</dcterms:modified>
</cp:coreProperties>
</file>