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287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4431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43012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12416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53160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87518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68115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22095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95325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90846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241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5141438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0692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39149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82238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44289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11985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3206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57990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19164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4564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8850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132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4954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7314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6197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0077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1637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054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3877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DFC1F2D9-B157-4F3C-B9E1-5D9C286B42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236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Salvador, A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Ti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Me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Rindo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8B211055-094E-420D-AC55-4D4F5ECD7E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E75ADFB5-F840-42AD-8409-A19B7C2B13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97014"/>
            <a:ext cx="721677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Salvador, a Ti me rindo,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obedezco sólo a Ti;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Guiador, mi Fortaleza,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Todo encuentra mi alma en Ti.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me rindo a Ti, yo me rindo a Ti,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Mis flaquezas y pecados todo traigo a Ti.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3095F20C-7028-4F1E-8932-FA4AABC9D0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B450CF2-A97D-4490-8C32-36C580CB34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98601"/>
            <a:ext cx="721677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Te confiesa sus delitos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contrito corazón,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¡Oye, oh Cristo! mi plegaria,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Quiero en Ti tener perdón.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me rindo a Ti, yo me rindo a Ti,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Mis flaquezas y pecados todo traigo a Ti.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BF53DD3A-9780-44CF-ADA2-B67929DC45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858B654E-3696-4973-B26C-01B4D47AF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500189"/>
            <a:ext cx="721677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A tus pies yo deposito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riqueza, mi placer,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tu Espíritu me llene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de Ti sienta el poder.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me rindo a Ti, yo me rindo a Ti,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Mis flaquezas y pecados todo traigo a Ti.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A6673781-5FEB-4C80-9407-8906CD9F19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68D43B86-0945-45A6-924F-2B8D466FD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501776"/>
            <a:ext cx="721677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Tu bondad será la historia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predique por doquier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tu amor inagotable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Será siempre mi querer.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me rindo a Ti, yo me rindo a Ti,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Mis flaquezas y pecados todo traigo a Ti.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B2EA6FD8-7C7F-4ADD-8474-6D62F25369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199E195-AE53-4611-A2C6-10B3470083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503364"/>
            <a:ext cx="721677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5. ¡Oh, qué gozo encuentro en Cristo!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¡Cuánta paz a mi alma da!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a su causa me consagro,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su amor, mi amor será.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me rindo a Ti, yo me rindo a Ti,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Mis flaquezas y pecados todo traigo a Ti.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12</TotalTime>
  <Words>258</Words>
  <Application>Microsoft Office PowerPoint</Application>
  <PresentationFormat>Panorámica</PresentationFormat>
  <Paragraphs>56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2020-06-28T17:57:58Z</dcterms:modified>
</cp:coreProperties>
</file>