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160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1449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79246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36432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64483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43414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97288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39598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53951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96330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1700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3550476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13143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56850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84390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97945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02930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96901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60076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63588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983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007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6810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9488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9622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1596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5074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8831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967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6947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10B069F5-38F3-4D29-9B4A-B3BD9E07D7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237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Día Feliz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494C6138-37C4-41B5-8FD3-1813A076F1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8F60FE02-434C-4326-A628-94AD638C64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503364"/>
            <a:ext cx="55006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Día feliz cuando escogí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Servirte, mi Señor y Dios;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Preciso es que mi gozo en Ti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Lo muestre hoy por obra y voz.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¡Soy feliz! ¡Soy feliz!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su favor me gozaré;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libertad y luz me vi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triunfó en mí la fe.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el raudal carmesí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Salud de mi alma enferma fue.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A8342170-A892-4B2D-AE35-FB5FF8AD80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E735DA87-B138-42B0-8A50-8C6B8EEF3B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504951"/>
            <a:ext cx="5537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¡Pasó! mi gran deber cumplí;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Cristo soy y mío es Él;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atrajo: con placer seguí;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voz conoce todo fiel.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¡Soy feliz! ¡Soy feliz!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su favor me gozaré;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libertad y luz me vi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triunfó en mí la fe.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el raudal carmesí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Salud de mi alma enferma fue.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29BE2DB4-4A4B-4D1B-8731-7120B8D25E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C91C61BB-650D-47E2-96A3-E9B2070E10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506539"/>
            <a:ext cx="55006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Reposa, débil corazón;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tus contiendas pon ya fin;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Hallé más noble posesión,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parte en superior festín.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¡Soy feliz! ¡Soy feliz!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su favor me gozaré;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libertad y luz me vi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triunfó en mí la fe.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el raudal carmesí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Salud de mi alma enferma fue.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12</TotalTime>
  <Words>212</Words>
  <Application>Microsoft Office PowerPoint</Application>
  <PresentationFormat>Panorámica</PresentationFormat>
  <Paragraphs>40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2020-06-28T17:58:07Z</dcterms:modified>
</cp:coreProperties>
</file>