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0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62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4974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7346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929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906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9353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427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5706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0287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59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77792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9708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842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5061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105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7000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502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9331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43582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27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649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6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29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613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998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195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58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6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1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9667F90-1391-4880-A5BC-01553C76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466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 Tu Cena Nos Juntamos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BD21F38-0ADF-4B2D-B750-EE76C443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EB9B2B4-E615-41D1-9AF0-7C5563011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940" y="1091610"/>
            <a:ext cx="480452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En tu cena nos juntamos,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Señor, para celebrar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Tu pasión y cruel muerte,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en tu grande amor pensar;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Grande amor, grande amor,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en tu grande amor pensar.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Redimidos, ya tenemos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tu muerte comunión;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el pan Te recordamos,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Dios de nuestra salvación;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Salvación, salvación,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Dios de nuestra salvación.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A37A498-691A-4857-B637-0D50A6993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AA86CF-5B98-4ACE-BD73-1564136E2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574" y="908720"/>
            <a:ext cx="4980851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 </a:t>
            </a:r>
            <a:r>
              <a:rPr lang="es-ES" altLang="es-CL" sz="2600" b="1" dirty="0">
                <a:latin typeface="Century Gothic" panose="020B0502020202020204" pitchFamily="34" charset="0"/>
              </a:rPr>
              <a:t>En la copa confesamos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tu sangre es eficaz;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Por tu salvación perfecta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Esperamos ver tu faz;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Ver tu faz, ver tu faz,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Esperamos ver tu faz.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4. Por tu gracia congregados,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tu paz y con amor,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espíritu cantamos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 Ti, nuestro Redentor.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Redentor, Redentor,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 Ti, nuestro Redentor.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143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2020-06-28T17:58:29Z</dcterms:modified>
</cp:coreProperties>
</file>