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5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57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4373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9647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0007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52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8270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2614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5954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4298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701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85416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1217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8892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22401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3698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15542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5844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97318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84046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8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081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782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517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646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354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536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169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7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168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9FF585CF-E77F-4C3D-B1C3-563995253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24</a:t>
            </a:r>
            <a:r>
              <a:rPr lang="es-ES_tradnl" altLang="en-US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 Ebenezer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C068B19D-287B-4BB6-8D64-BA930DD8D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50B4D2F-974F-4947-9969-2903B23ED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1" y="1676401"/>
            <a:ext cx="53562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El profundo amor de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inmenso, sin igual;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Cual océano sus ondas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mí fluyen, gran caudal.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rodea y protege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corriente de su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guiando, impulsando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Hacia el celestial hogar.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1348414C-CC56-438B-AF2C-87DB0CB6C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6DF398C-5457-4D88-A6F0-50D88F904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600201"/>
            <a:ext cx="515778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El profundo amor de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Digno es de loor y prez;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¡Cuánto ama, siempre ama,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 cambia, puro es!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¡Cuánto ama a sus hijos,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salvarlos Él murió!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Intercede en el cielo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aquellos que compró.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B070DCB-B344-4E3C-A249-6E083226B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DA33CE8-FB40-42ED-920F-E9A903A8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600201"/>
            <a:ext cx="52578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El profundo amor de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Grande, sin comparación,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refugio de descanso,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mar de gran bendición.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profundo amor de Cristo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un cielo para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levanta hasta la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me atrae hacia Ti.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144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2020-06-28T17:17:39Z</dcterms:modified>
</cp:coreProperties>
</file>