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050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571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4373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9647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00076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52242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8270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626141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59547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42987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7019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854166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12173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88922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22401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36984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15542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58445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97318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84046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5885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0814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7829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5171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6467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3546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5361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1693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375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1687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9FF585CF-E77F-4C3D-B1C3-5639952533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0713"/>
            <a:ext cx="8229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24</a:t>
            </a:r>
            <a:r>
              <a:rPr lang="es-ES_tradnl" altLang="en-US" sz="28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. Ebenezer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C068B19D-287B-4BB6-8D64-BA930DD8DE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650B4D2F-974F-4947-9969-2903B23ED8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1" y="1676401"/>
            <a:ext cx="5356225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El profundo amor de Cristo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inmenso, sin igual;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Cual océano sus ondas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mí fluyen, gran caudal.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rodea y protege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corriente de su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Siempre guiando, impulsando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Hacia el celestial hogar.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1348414C-CC56-438B-AF2C-87DB0CB6C2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6DF398C-5457-4D88-A6F0-50D88F9046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1600201"/>
            <a:ext cx="5157788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 El profundo amor de Cristo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Digno es de loor y prez;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¡Cuánto ama, siempre ama,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Nunca cambia, puro es!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¡Cuánto ama a sus hijos,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salvarlos Él murió!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Intercede en el cielo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aquellos que compró.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EB070DCB-B344-4E3C-A249-6E083226B7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DA33CE8-FB40-42ED-920F-E9A903A81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1600201"/>
            <a:ext cx="52578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El profundo amor de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Grande, sin comparación,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refugio de descanso,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mar de gran bendición.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profundo amor de Cristo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un cielo para mí;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levanta hasta la gloria,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me atrae hacia Ti.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144</Words>
  <Application>Microsoft Office PowerPoint</Application>
  <PresentationFormat>Panorámica</PresentationFormat>
  <Paragraphs>28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2020-06-28T17:17:39Z</dcterms:modified>
</cp:coreProperties>
</file>