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210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1315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1091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90087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655213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31359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309244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70659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9585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55526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4593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8578444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9596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25477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2945195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00018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776627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63632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11697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3505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8907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759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46195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811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163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461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21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95828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18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092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D5330C8-0458-42A1-BFEC-135B4A104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240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Hoy Venimos, Cual Hermanos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5535C6C-8A64-423E-803A-AC126F1418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13B6CA0-FD02-4399-ACD9-221C5C638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7404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Hoy venimos, cual hermanos,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la cena del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Acerquémonos, cristianos,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Respirando tierno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En memoria de su muerte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sangre que vertió,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Celebremos el banquete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su amor nos ordenó.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9BB05334-DEE7-4922-B2AB-660E166D5F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F6488CD-8C04-417E-963C-43E9699C06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2101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Recordando las angustias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sufrió el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Dividida está nuestra alma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Entre el gozo y el dolor.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Invoquemos la presencia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Del divino Redentor,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nos mire con clemencia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nos llene de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14</TotalTime>
  <Words>94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2020-06-28T17:58:38Z</dcterms:modified>
</cp:coreProperties>
</file>