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6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526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8009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244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3064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9189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5488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693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34844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2460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323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12744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336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2537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6837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4924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3602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29788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3223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05302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3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625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28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08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48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84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4854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14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65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051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092A254-3659-4848-A4BC-28B090FC1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Santa Cena, Para Mí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4032526-3773-4D5F-8BF5-49EB3658B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7902DE6-0749-460A-BF29-69D78A2DD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214" y="2125663"/>
            <a:ext cx="8840787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Santa Cena, para mí eres memorial aquí;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me enseñas con verdad el misterio de bondad;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recuerdas de la cruz, del Cordero, mi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Nos elevas nuestro ser al angélico placer;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Tipificas con señal la crucifixión pascual,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Meditemos, al tomar, en Jesús y su penar.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B1BA66F-4A98-4BBC-B826-46A0BA7EB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C195197-1C51-499B-905D-0E1CA5E13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1" y="898525"/>
            <a:ext cx="8664575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3. Participe el corazón de tu conmemoración;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recuerdas al partir de Jesús y su venir;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Eres Tú nuestra señal de su Pacto Divinal.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Como sello del amor del Divino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Volveremos a tomar y con Cristo disfrutar,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Cena del Señor, prenda fiel del viador.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15</TotalTime>
  <Words>125</Words>
  <Application>Microsoft Office PowerPoint</Application>
  <PresentationFormat>Panorámica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2020-06-28T17:59:14Z</dcterms:modified>
</cp:coreProperties>
</file>