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3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89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3966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7619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6750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1629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0552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0408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3276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1038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111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97798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1629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2010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68985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934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9600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86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66436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36463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183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749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09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961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528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587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930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8197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89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B573150-6F74-4122-9CFD-00CE7FE5E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243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Si Jesús Va Conmigo Yo Iré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888EF6F-DD9F-4DD6-9161-603B95E1B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991702E-F6B3-41C9-846E-10084CF0D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6" y="1484314"/>
            <a:ext cx="88360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Pudiera ser que al valle me llame el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 que a la luz brillante del sol abrasador;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en sombra o en la luz, yo ciertamente sé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si Él va conmigo, doquier pronto iré.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va conmigo yo iré por doquier,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Conmigo si Él va doquier tengo paz y gran placer;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gozo yo llevo mi cruz, es mi deber;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va conmigo yo iré por doquier.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446289E-34F9-427D-B9CB-C83C4B363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29EE192-DD5A-4197-8599-450AE3821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6" y="1485901"/>
            <a:ext cx="88360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Y si por los desiertos me llama a predicar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nuevas que Él del cielo nos vino a rescatar,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 Él en tal lugar me indica que yo esté,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si Él va conmigo, doquier pronto iré.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va conmigo yo iré por doquier,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Conmigo si Él va doquier tengo paz y gran placer;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gozo yo llevo mi cruz, es mi deber;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va conmigo yo iré por doquier.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50CA5FB-90F3-40B0-AB23-CE2C0274E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A45D5CA-5F3B-427A-9AD5-66177F452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6" y="1487489"/>
            <a:ext cx="88360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Si en casa es mi porción por Jesús testificar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vez de hacer sus obras en tierras de ultramar,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Fe plena tengo en Él, su juicio aceptaré;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Estando Él conmigo, doquier serviré.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va conmigo yo iré por doquier,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Conmigo si Él va doquier tengo paz y gran placer;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gozo yo llevo mi cruz, es mi deber;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va conmigo yo iré por doquier.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B30481B4-EC0A-49F6-AB3B-7F8EC3521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43EE149-47FA-4953-BDEC-DAFE3E6CC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6" y="1490664"/>
            <a:ext cx="88360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Los juicios del Señor nunca debo yo dudar,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donde su Palabra me indica debo andar;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sirvo aquí o allá, yo ciertamente sé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con Él contento doquier yo seré.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va conmigo yo iré por doquier,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Conmigo si Él va doquier tengo paz y gran placer;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gozo yo llevo mi cruz, es mi deber;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va conmigo yo iré por doquier.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17</TotalTime>
  <Words>341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2020-06-28T17:59:32Z</dcterms:modified>
</cp:coreProperties>
</file>