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0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117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2595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8329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046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0292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211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2373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729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524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407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30427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0362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553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9613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81546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18120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06162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0111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37334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212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151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8565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965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411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98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08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379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39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045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1EA1677-88B0-4A86-A886-38AC1FC8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496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244</a:t>
            </a:r>
            <a:r>
              <a:rPr lang="es-ES_tradnl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4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Oíd</a:t>
            </a: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4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Oíd</a:t>
            </a: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Lo Que Nos Manda El Salvador</a:t>
            </a:r>
            <a:endParaRPr lang="es-ES_tradnl" altLang="en-US" sz="24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0C95626-0F88-4B1D-8CF9-3DE1E141E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C865A62-6D5E-4E5D-BA2E-9AB9070AA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188879"/>
            <a:ext cx="6766596" cy="541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b="1">
                <a:latin typeface="Century Gothic" panose="020B0502020202020204" pitchFamily="34" charset="0"/>
              </a:rPr>
              <a:t>Oíd, oíd lo que nos manda el Salvador: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“Marchad, marchad, y proclamad mi amor,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Pues he aquí, Yo con vosotros estaré;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Los días todos hasta el fin os guardaré”.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 por el mundo;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 y predicad el evangelio;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id, va adelante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El todopoderoso Salvador.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Gloria, gloria, aleluya a Jesús;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Gloria, gloria, aleluya a Jesús;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Nuestras almas Él salvó,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Nuestras manchas Él lavó: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Proclamemos, pues, a todos su amor.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18EDDED-69C3-44BE-AC79-B582E780D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EAEA030-0515-4401-B710-2BE7657CC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807879"/>
            <a:ext cx="6333785" cy="541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2. Mirad, mirad la condición del pecador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¡Qué triste es! ¡Qué llena de dolor!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Sin luz, sin paz camina a la eternidad,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no conoce el gran peligro en que está.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 por el mundo;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 y predicad el evangelio;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id, va adelante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El todopoderoso Salvador.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Gloria, gloria, aleluya a Jesús;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Gloria, gloria, aleluya a Jesús;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Nuestras almas Él salvó,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Nuestras manchas Él lavó: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Proclamemos, pues, a todos su amor.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41E4F72-0C1B-4BF1-85DA-542C1E805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2FF8B67-1825-409B-9E7E-5EE43582A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960279"/>
            <a:ext cx="6518131" cy="541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3. Salid, salid, embajadores del Señor;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Buscad, buscad al pobre pecador;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Aprovechad el tiempo que el Señor os da,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Pues pronto el día de salud acabará.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 por el mundo;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 y predicad el evangelio;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id, va adelante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El todopoderoso Salvador.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Gloria, gloria, aleluya a Jesús;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Gloria, gloria, aleluya a Jesús;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Nuestras almas Él salvó,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Nuestras manchas Él lavó: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Proclamemos, pues, a todos su amor.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5EA5E35F-3C21-4D0F-9239-380D83A36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5CEBE6B-7B0A-407F-B33E-9D16FEBFF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1" y="731679"/>
            <a:ext cx="6383479" cy="541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4. Pensad, pensad, la hora presto llegará;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Jesús vendrá su reino a disfrutar: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 mar a mar habrá prosperidad y paz: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Sus alabanzas cantará la humanidad.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 por el mundo;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 y predicad el evangelio;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Id, id, va adelante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El todopoderoso Salvador.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Gloria, gloria, aleluya a Jesús;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Gloria, gloria, aleluya a Jesús;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Nuestras almas Él salvó,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Nuestras manchas Él lavó: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Proclamemos, pues, a todos su amor.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408</Words>
  <Application>Microsoft Office PowerPoint</Application>
  <PresentationFormat>Panorámica</PresentationFormat>
  <Paragraphs>65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2020-06-28T18:00:41Z</dcterms:modified>
</cp:coreProperties>
</file>