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1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58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0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757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811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937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6777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937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1328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9453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20778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2194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4791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7095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9297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511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749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41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6384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45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09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26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47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142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522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4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394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6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91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8E402A3-A882-41C2-9274-5B38D899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Ved Los Millones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98F3D3B-E589-448B-A8A7-6962BACB8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DF711AB-9D13-4594-8AE0-0B97BEE12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90664"/>
            <a:ext cx="75168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Ved los millones que entre las tinieblas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Yacen, perdidos, sin un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¿Quién, quién irá las nuevas proclamando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Jesús Dios salva al pecador?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“Todo poder mi Dios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ahora a mis siervos mando Yo.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Id al mundo y proclamad el evangelio,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estoy con vosotros siempre”.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3F2CEFF-6E58-4731-9C5B-EE65182F3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989F4EC-56B7-42C5-9AAE-01FBEB6F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92251"/>
            <a:ext cx="69437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“A Mí venid”, la voz divina llama;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Clamad “Venid” en nombre de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salvarnos de la muerte eterna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vida Él ofreció en la dura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“Todo poder mi Dios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ahora a mis siervos mando Yo.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Id al mundo y proclamad el evangelio,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estoy con vosotros siempre”.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B5F79C0-9B9E-48EE-AF70-5471399F9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2DFD82B-FBC8-42FC-A4E9-CE2D5C6D2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76" y="1493839"/>
            <a:ext cx="7032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Que venga pronto el día tan glorioso,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que los redimidos se unirán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coro excelso, santo y jubiloso;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Eternamente gloria a Dios darán.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“Todo poder mi Dios me dio,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ahora a mis siervos mando Yo.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Id al mundo y proclamad el evangelio,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estoy con vosotros siempre”.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201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2020-06-28T18:00:52Z</dcterms:modified>
</cp:coreProperties>
</file>