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919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0588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160156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87571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48117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49375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6777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59378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13285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94530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35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6207783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21946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47910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70955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92976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45113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37498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5417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63842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9453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3093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6264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2476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1423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5228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745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3949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464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1918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D8E402A3-A882-41C2-9274-5B38D8999D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245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Ved Los Millones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198F3D3B-E589-448B-A8A7-6962BACB8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FDF711AB-9D13-4594-8AE0-0B97BEE12E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1976" y="1490664"/>
            <a:ext cx="75168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Ved los millones que entre las tinieblas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Yacen, perdidos, sin un Salvador,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¿Quién, quién irá las nuevas proclamando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por Jesús Dios salva al pecador?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“Todo poder mi Dios me dio,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ahora a mis siervos mando Yo.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Id al mundo y proclamad el evangelio,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estoy con vosotros siempre”.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A3F2CEFF-6E58-4731-9C5B-EE65182F3B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989F4EC-56B7-42C5-9AAE-01FBEB6F00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1976" y="1492251"/>
            <a:ext cx="694372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“A Mí venid”, la voz divina llama;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Clamad “Venid” en nombre de Jesús.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Para salvarnos de la muerte eterna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vida Él ofreció en la dura cruz.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“Todo poder mi Dios me dio,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ahora a mis siervos mando Yo.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Id al mundo y proclamad el evangelio,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estoy con vosotros siempre”.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1B5F79C0-9B9E-48EE-AF70-5471399F93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82DFD82B-FBC8-42FC-A4E9-CE2D5C6D22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1976" y="1493839"/>
            <a:ext cx="703262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Que venga pronto el día tan glorioso,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que los redimidos se unirán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coro excelso, santo y jubiloso;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Eternamente gloria a Dios darán.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“Todo poder mi Dios me dio,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ahora a mis siervos mando Yo.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Id al mundo y proclamad el evangelio,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estoy con vosotros siempre”.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17</TotalTime>
  <Words>201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2020-06-28T18:00:52Z</dcterms:modified>
</cp:coreProperties>
</file>