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992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7165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40602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67844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47710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542079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19281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061801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26101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12468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6982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5391157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93752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28052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69656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87354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35173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33555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8993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00998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4770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24496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7802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8298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8435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0201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8010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7084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398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620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E4733F32-C557-451B-B924-E5A86C1732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246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¡A Prisa, Sión!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3D27D8B9-6C40-4418-AA33-65F266CACD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A330ED68-7627-402A-8200-15D5201DA4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1976" y="1497014"/>
            <a:ext cx="709771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¡A prisa, Sión! que tu Señor espera;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mundo entero di que Dios es luz;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el Creador no quiere que se pierda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Una sola alma lejos de Jesús.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Nuevas proclamas de gozo y paz,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Nuevas de Cristo, salud y libertad.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45E3A1CB-565E-4423-BCB4-6EDA0EAD8C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08432402-9C35-43E2-AF32-495D62C452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1975" y="1498601"/>
            <a:ext cx="65278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¡Ve cuántos miles yacen retenidos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el pecado en lóbrega prisión!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saben de Aquel que ha sufrido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vida y cruz por darles redención.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Nuevas proclamas de gozo y paz,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Nuevas de Cristo, salud y libertad.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873DF183-9471-4FD9-851B-D2F1CB0C2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923435BF-256B-4BDF-A85F-D18F9022CE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1975" y="1500189"/>
            <a:ext cx="63373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En ti está salvar de riesgo ingente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Almas por quienes dio su vida Él;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Teme, pues, que si eres negligente,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tu corona pierdas un joyel.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Nuevas proclamas de gozo y paz,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Nuevas de Cristo, salud y libertad.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E64F6285-538A-4106-A5BB-FA4DE4EB3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8F9A66D0-CB6E-4526-87C6-52E993FFDC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1976" y="1501776"/>
            <a:ext cx="67103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A todo pueblo y raza, fiel proclama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Dios, en quien existen, es amor;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que Él bajó para salvar sus almas;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darles vida, muerte aquí sufrió.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Nuevas proclamas de gozo y paz,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Nuevas de Cristo, salud y libertad.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8989F06A-BD78-4692-8F30-5AB0C2B033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1810DCD0-C2B0-4C7F-82CF-9E16831BC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1975" y="1504951"/>
            <a:ext cx="6680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5. Tus hijos da que lleven su Palabra;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Tus bienes pon su paso para abrir;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ellos tu alma en oración derrama,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todo Cristo te ha de retribuir.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Nuevas proclamas de gozo y paz,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Nuevas de Cristo, salud y libertad.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>
            <a:extLst>
              <a:ext uri="{FF2B5EF4-FFF2-40B4-BE49-F238E27FC236}">
                <a16:creationId xmlns:a16="http://schemas.microsoft.com/office/drawing/2014/main" id="{70236AD2-C5A2-49C9-97D4-EA77501B6D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034B039A-7235-4953-B22F-8B277DED77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1976" y="1508126"/>
            <a:ext cx="639921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6. El volverá: oh Sión, antes de verle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gracia anuncia a todo corazón;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ni uno solo de los suyos quede,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culpa tuya, lejos del Señor.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Nuevas proclamas de gozo y paz,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Nuevas de Cristo, salud y libertad.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18</TotalTime>
  <Words>320</Words>
  <Application>Microsoft Office PowerPoint</Application>
  <PresentationFormat>Panorámica</PresentationFormat>
  <Paragraphs>67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2020-06-28T18:01:02Z</dcterms:modified>
</cp:coreProperties>
</file>