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26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8678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646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251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602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0551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4733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198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515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6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68123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940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703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703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172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9243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8669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1699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217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15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67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70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0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728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77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15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12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9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33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5D2E55C-052B-423B-BCE3-C6598A946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Voz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Resuena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Ansia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C50B4F8-F6EC-4FED-888A-266203D88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9C4722A-4EFC-47EE-8CD0-A0A1FE709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1278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Una voz resuena de ansia y de fervor: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luz! ¡Dadnos luz!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Miles en tinieblas, llenos de pavor,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Piden luz, piden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gloriosa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perdón, de paz y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preciosa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Jesús, el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42688AC-CED4-4FE2-AFD2-EC3DF118C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AECE051-E481-4270-AFD5-913B831D5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2532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Oh, en toda tierra haced resplandecer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Esa luz de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Luz que ilumine nuestra senda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luz! ¡Dadnos luz!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gloriosa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perdón, de paz y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preciosa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Jesús, el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67646A6-4BF2-4429-A537-B18D55B7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B263C23-1E87-4C67-BB28-B9F31E3AE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870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Jesús hay vida, paz, consolación: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luz! ¡Dadnos luz!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amor, su gracia afirma el corazón: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luz! ¡Dadnos luz!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gloriosa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perdón, de paz y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preciosa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Jesús, el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89721A0-BC0A-4E11-A22B-FAB03D4B3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1E2830F-92BA-47B5-BB1A-DB247F49F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2248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¡Oh creyentes fieles! todo el mundo henchid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 luz de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salvar millares sin tardar salid: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¡Con la luz de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gloriosa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perdón, de paz y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¡Dadnos luz, la preciosa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Jesús, el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258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2020-06-28T18:01:10Z</dcterms:modified>
</cp:coreProperties>
</file>