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24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14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012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463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5140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0163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000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92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9650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903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1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33116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432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157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2034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146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895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94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860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455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262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80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2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358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61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70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479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659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8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44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C88B74A-9BFD-436F-9704-B38E179ED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Lugares Obscuros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569D44E-9A11-49A4-8DCF-C526A7655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BD8A521-EE84-4D20-8221-0B00B4C2E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348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lugares obscuros por Cristo el Señor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iré porque Él vino a morir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aquellos que viven sin Dios y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les quiero las nuevas decir.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me envíes,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iré,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Pueda oír todo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4813B7B-114C-44CC-85EE-44089245D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5CE09FB-8904-46CA-BBFD-2C43D565A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2153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Aunque duro el lugar do me llame que esté,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Listo estoy por Él sacrificar;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Aunque el mundo me tenga por fatuo, yo sé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al Maestro yo debo agradar.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me envíes,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iré,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Pueda oír todo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9D90855-D3FB-4EE0-BEB7-376533799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773982B-D09C-45C6-9AAA-37B64ADC0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483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Vuestros bienes y vidas ¿por qué malgastar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placeres del mundo fugaz?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este sueño y sopor pronto hay que despertar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andar con las  nuevas de paz.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me envíes,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iré,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Pueda oír todo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85A331D-D3AB-4581-ADB4-06B241F7B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8B884B0-90D1-4A14-85C6-7E5BAD040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485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Las ovejas perdidas que busca el Pastor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han podido su voz escuchar,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peligro Él las busca salvar en su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aprisco las quiere llevar.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me envíes,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iré, por doquier,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que de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Pueda oír todo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236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2020-06-28T18:01:18Z</dcterms:modified>
</cp:coreProperties>
</file>