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1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526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783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5701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3488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3537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5414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269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56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3452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427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08168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2879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1453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8491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4426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5451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76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17929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04098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5376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5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525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704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28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913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126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506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02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0E505F1-C3D7-4A26-95A7-F44192C12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249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Está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Buscando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Obreros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F4D35DF-09F3-4F73-A9DC-5566AAB9D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F691C39-D842-488C-8454-5606BE25B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424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 está buscando obreros hoy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quieran ir con Él;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dirá: “Señor, contigo voy,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quiero serte fiel?”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¡Oh! Señor, es mucha la labor,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obreros faltan ya;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Danos luz, ardiente fe y valor,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obreros siempre habrá.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5A4D74B-7A89-4AEB-B414-3AF8DBF6D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802A590-68CA-457D-96AD-40FE4682A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045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Cristo quiere mensajeros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anuncien su verdad;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dirá: “Señor, yo listo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Haré tu voluntad?”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¡Oh! Señor, es mucha la labor,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obreros faltan ya;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Danos luz, ardiente fe y valor,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obreros siempre habrá.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0078761-5DEC-4407-BC0B-87F816A9D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BCBC3D2-C086-4DBE-ADB4-D3F95BBE7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6167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Hay lugar si quieres trabajar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en la labor;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Puedes de su gloria al mundo hablar,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su bondad y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¡Oh! Señor, es mucha la labor,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obreros faltan ya;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Danos luz, ardiente fe y valor,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obreros siempre habrá.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E59FFC0D-72AC-452D-AD3C-8286A7F9A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A685307-773B-446D-8F1C-5321D49AA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1658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¿Vives ya salvado por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amor conoces ya?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¡Habla pues, anuncia que en la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vives ya!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¡Oh! Señor, es mucha la labor,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obreros faltan ya;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Danos luz, ardiente fe y valor,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obreros siempre habrá.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19</TotalTime>
  <Words>238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2020-06-28T18:01:25Z</dcterms:modified>
</cp:coreProperties>
</file>