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9" r:id="rId1"/>
    <p:sldMasterId id="2147483737" r:id="rId2"/>
  </p:sldMasterIdLst>
  <p:sldIdLst>
    <p:sldId id="256" r:id="rId3"/>
    <p:sldId id="257" r:id="rId4"/>
    <p:sldId id="258" r:id="rId5"/>
    <p:sldId id="259" r:id="rId6"/>
  </p:sldIdLst>
  <p:sldSz cx="12192000" cy="68580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754" autoAdjust="0"/>
    <p:restoredTop sz="90929"/>
  </p:normalViewPr>
  <p:slideViewPr>
    <p:cSldViewPr>
      <p:cViewPr varScale="1">
        <p:scale>
          <a:sx n="75" d="100"/>
          <a:sy n="75" d="100"/>
        </p:scale>
        <p:origin x="1373" y="43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8100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385570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563298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748173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r la 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2100917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dadero o fals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522718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78560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76778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78029361-AB52-425E-9F63-BD14150C5F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8" name="Título 7">
            <a:extLst>
              <a:ext uri="{FF2B5EF4-FFF2-40B4-BE49-F238E27FC236}">
                <a16:creationId xmlns:a16="http://schemas.microsoft.com/office/drawing/2014/main" id="{28D1CA77-E457-4B0A-A2DD-6D001CBBC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184147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02DE3DD-8E2A-40B7-9F48-1A162F26E99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25318D4-7D57-4E66-8C7E-CF489EE65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9AEF4B4-4868-4481-8B2E-7C1FBB9B0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285587E-CEE9-46AA-9971-0061F30238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9031E01-0071-4492-ACD8-3DBFD45DA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2767673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A5C711E-0338-41C9-BD25-BC9B88D130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B38332-3F85-4E4D-A7C4-DD90898CAD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E217A71-EB9B-4EB1-B2FE-C5905DEB1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973C03-7405-491F-B830-7B8BA510E3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64A0D4-6FC3-4675-9F9F-3FACA739E4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78039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alt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altLang="es-CL"/>
          </a:p>
        </p:txBody>
      </p:sp>
    </p:spTree>
    <p:extLst>
      <p:ext uri="{BB962C8B-B14F-4D97-AF65-F5344CB8AC3E}">
        <p14:creationId xmlns:p14="http://schemas.microsoft.com/office/powerpoint/2010/main" val="17891641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758B4F-10FF-4C7A-9B77-A9C131404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EDF58B1-944A-412C-8D30-E07EB9B58D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0F27281-B5FE-439E-BA96-CD61B712E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38F978F-97AF-4026-96CB-47B65C474A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FD0B81D-6416-4B5F-B123-3156FD77FA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1208494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C6F0D8-1D55-4F53-9F7A-C23E442F32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9B8B206-132E-49E8-8F8D-898897475CA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11E5EDED-0377-4242-A6E8-73229F1C54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1A5CC31-DFCC-4076-A283-6B26DD41C0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77F6FC3B-EAE2-4DDE-9180-18936C7EB6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C9F78FE-AAD8-494D-B75F-B91FF96C82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055225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C06822-14DC-460D-8A21-A76D83D354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63C4619-37C1-4418-AC0C-331DE0AF66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284D5B8-0A2B-491E-9434-47C1D99FC6D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AFB76AC6-95F8-4100-BA6F-68A722A600B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6C602787-E19A-4EE0-AE2D-FEE1EB67AA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74C4D2B-FF6E-48E4-9F0D-51B1FCA8D3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AA05D374-6074-461D-9376-CD2217883E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29DB2DF9-D4C3-40FA-9DA7-C43BFB5235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4834139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024EAFA-BE11-48C3-9711-28D12C73D8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62367187-2940-4AA9-B715-BF5C56C09E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EEB8A5F-A6DB-4963-A1E5-726E13B69A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C8DE81C0-BB47-4011-90B8-423AC16D43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36962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0C16918B-0197-4516-8CA5-0D3C228F98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E8FBCFF-1923-4241-AF4B-7DD97BFD6E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F7E56ED-7BA6-4F44-9676-8E842488A4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7587350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77D7F39-BCD2-49C7-B785-EF41941079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28197F22-3840-47A8-ABF9-F06241DFAAB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59B384E-B31B-4020-A6E8-A28A883511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99761B4-ED33-4A70-93CF-0D41FBA66A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A47C85C-F18B-472E-9ECC-68CD4A0E27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B621D54-F414-4C59-9C00-7A0C6751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552063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3A6FE6-E5FB-49B8-A779-33AD26CC6E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C5A66844-2F8A-4C46-92D6-D5F8618712B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1BBF3AD-1563-4C2B-8065-BBE364B501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8ED47A-FD27-4BA9-9BDB-D7A15C4AA7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A211BC7-1760-460D-B2CB-958000F0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5BB3A11-60C2-4EFC-9A28-571C42AA0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5491753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92C0128-08F6-4763-9F2A-C4207E5780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B8E317FF-AA88-4997-ABDE-1A507CED7C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633CAE2-912C-4BC1-A739-DF7570C73F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0B6D081-83F9-4DB9-B3D6-E2F8A75CA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B8A67AA-C763-423C-9192-325FEB804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2045251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77B9999-157C-45B0-8214-750D0B94040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231BD34-536D-4B9C-B58F-832578F692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36D9A0E-3643-4953-B9BA-67B5FEFFF0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25B332A-7711-48A0-9A5C-EC1C2ABB8D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5A2EBC4-1376-4EE3-A654-96D55BCCC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0661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69604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72657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46262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74252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06381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89084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7865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3" Type="http://schemas.openxmlformats.org/officeDocument/2006/relationships/slideLayout" Target="../slideLayouts/slideLayout20.xml"/><Relationship Id="rId7" Type="http://schemas.openxmlformats.org/officeDocument/2006/relationships/slideLayout" Target="../slideLayouts/slideLayout2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9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2.xml"/><Relationship Id="rId10" Type="http://schemas.openxmlformats.org/officeDocument/2006/relationships/slideLayout" Target="../slideLayouts/slideLayout27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2">
                <a:tint val="90000"/>
                <a:satMod val="92000"/>
                <a:lumMod val="120000"/>
              </a:schemeClr>
            </a:gs>
            <a:gs pos="86000">
              <a:schemeClr val="bg2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4178EC-9C5B-4BAD-8164-3A4BCBCDE6CF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A38ACF05-B2A0-4CF6-8FC7-45C2E23A6946}"/>
              </a:ext>
            </a:extLst>
          </p:cNvPr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435" y="133350"/>
            <a:ext cx="2468919" cy="10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1022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0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  <p:sldLayoutId id="2147483731" r:id="rId12"/>
    <p:sldLayoutId id="2147483732" r:id="rId13"/>
    <p:sldLayoutId id="2147483733" r:id="rId14"/>
    <p:sldLayoutId id="2147483734" r:id="rId15"/>
    <p:sldLayoutId id="2147483735" r:id="rId16"/>
    <p:sldLayoutId id="2147483736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764A8C5-901E-4B26-A9C3-C37F311AAB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969FFC4-9B71-4C71-B0FE-7F2869D01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62B4441-4E1C-4694-996B-A55A645B8DE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2836A7-B65E-4577-ABE8-F648CDAB342D}" type="datetimeFigureOut">
              <a:rPr lang="es-CL" smtClean="0"/>
              <a:t>28-06-2020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926257D-A514-4D06-B9F5-34D8E630396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FE3EC97-8656-4361-A8D4-D2E724C60AA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FE828-B9B5-4072-8028-52FEB3BE3A1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0521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>
            <a:extLst>
              <a:ext uri="{FF2B5EF4-FFF2-40B4-BE49-F238E27FC236}">
                <a16:creationId xmlns:a16="http://schemas.microsoft.com/office/drawing/2014/main" id="{EEBE9665-181D-4022-BD97-E465B0D27D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620713"/>
            <a:ext cx="91440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250</a:t>
            </a:r>
            <a:r>
              <a:rPr lang="es-ES_tradnl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. </a:t>
            </a:r>
            <a:r>
              <a:rPr lang="en-US" altLang="en-US" sz="2600" b="1">
                <a:solidFill>
                  <a:schemeClr val="accent5">
                    <a:lumMod val="75000"/>
                  </a:schemeClr>
                </a:solidFill>
                <a:latin typeface="Century Gothic" panose="020B0502020202020204" pitchFamily="34" charset="0"/>
              </a:rPr>
              <a:t>Señor Jesús, Me Entrego A Ti</a:t>
            </a:r>
            <a:endParaRPr lang="es-ES_tradnl" altLang="en-US" sz="2600" b="1">
              <a:solidFill>
                <a:schemeClr val="accent5">
                  <a:lumMod val="75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243" name="Text Box 3">
            <a:extLst>
              <a:ext uri="{FF2B5EF4-FFF2-40B4-BE49-F238E27FC236}">
                <a16:creationId xmlns:a16="http://schemas.microsoft.com/office/drawing/2014/main" id="{4EB7598D-3F24-4DC9-A8F9-40F0FD4F18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0244" name="Rectangle 4">
            <a:extLst>
              <a:ext uri="{FF2B5EF4-FFF2-40B4-BE49-F238E27FC236}">
                <a16:creationId xmlns:a16="http://schemas.microsoft.com/office/drawing/2014/main" id="{D2534A39-EF6A-4AA4-8544-EA28A7DCC0D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702786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AutoNum type="arabicPeriod"/>
            </a:pPr>
            <a:r>
              <a:rPr lang="es-ES" altLang="es-CL" sz="2800" b="1">
                <a:latin typeface="Century Gothic" panose="020B0502020202020204" pitchFamily="34" charset="0"/>
              </a:rPr>
              <a:t>Señor Jesús, me entrego a Ti,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Me entrego en verdad;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Tu Espíritu me reveló la gran necesidad.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Envía, envíame,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mies es mucha y grande la labor.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constreñido por tu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Quiero servirte, buen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>
            <a:extLst>
              <a:ext uri="{FF2B5EF4-FFF2-40B4-BE49-F238E27FC236}">
                <a16:creationId xmlns:a16="http://schemas.microsoft.com/office/drawing/2014/main" id="{2281F1CE-DDDD-46D4-A87C-589820F319D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1267" name="Rectangle 3">
            <a:extLst>
              <a:ext uri="{FF2B5EF4-FFF2-40B4-BE49-F238E27FC236}">
                <a16:creationId xmlns:a16="http://schemas.microsoft.com/office/drawing/2014/main" id="{5F3223A1-086B-48EF-A72F-82CF927440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0" y="1484313"/>
            <a:ext cx="8820150" cy="5200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2. Amigos quieren impedir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Que yo me entregue hoy,</a:t>
            </a:r>
          </a:p>
          <a:p>
            <a:r>
              <a:rPr lang="es-ES" altLang="es-CL" sz="2700" b="1">
                <a:latin typeface="Century Gothic" panose="020B0502020202020204" pitchFamily="34" charset="0"/>
              </a:rPr>
              <a:t>Mas Cristo su promesa da, “Contigo siempre estoy”.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Envía, envíame,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mies es mucha y grande la labor.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constreñido por tu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Quiero servirte, buen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2">
            <a:extLst>
              <a:ext uri="{FF2B5EF4-FFF2-40B4-BE49-F238E27FC236}">
                <a16:creationId xmlns:a16="http://schemas.microsoft.com/office/drawing/2014/main" id="{4A51058B-69DB-4B50-9855-20237BF027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91200" y="6583364"/>
            <a:ext cx="48768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 eaLnBrk="0" hangingPunct="0">
              <a:spcBef>
                <a:spcPct val="50000"/>
              </a:spcBef>
            </a:pPr>
            <a:r>
              <a:rPr lang="es-ES_tradnl" altLang="en-US" sz="1200">
                <a:solidFill>
                  <a:srgbClr val="FF9900"/>
                </a:solidFill>
                <a:latin typeface="Trebuchet MS" panose="020B0603020202020204" pitchFamily="34" charset="0"/>
              </a:rPr>
              <a:t> </a:t>
            </a:r>
            <a:endParaRPr lang="es-ES_tradnl" altLang="en-US" sz="1400">
              <a:solidFill>
                <a:srgbClr val="FF9900"/>
              </a:solidFill>
              <a:latin typeface="Trebuchet MS" panose="020B0603020202020204" pitchFamily="34" charset="0"/>
            </a:endParaRPr>
          </a:p>
        </p:txBody>
      </p:sp>
      <p:sp>
        <p:nvSpPr>
          <p:cNvPr id="12291" name="Rectangle 3">
            <a:extLst>
              <a:ext uri="{FF2B5EF4-FFF2-40B4-BE49-F238E27FC236}">
                <a16:creationId xmlns:a16="http://schemas.microsoft.com/office/drawing/2014/main" id="{8EA6BDAE-8115-41E5-9A40-11A228D43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7851" y="1484314"/>
            <a:ext cx="8024813" cy="5216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marL="4572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9144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37160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909763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546350" indent="-457200"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30035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34607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9179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4375150" indent="-45720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r>
              <a:rPr lang="es-ES" altLang="es-CL" sz="2800" b="1">
                <a:latin typeface="Century Gothic" panose="020B0502020202020204" pitchFamily="34" charset="0"/>
              </a:rPr>
              <a:t>3. Ningún placer jamás habrá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Mayor que proclamar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El Evangelio de su amor, el mundo por salvar.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r>
              <a:rPr lang="es-ES" altLang="es-CL" sz="2800" b="1">
                <a:latin typeface="Century Gothic" panose="020B0502020202020204" pitchFamily="34" charset="0"/>
              </a:rPr>
              <a:t>Coro: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Envía, envíame, Señor,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La mies es mucha y grande la labor.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Mas constreñido por tu amor</a:t>
            </a:r>
          </a:p>
          <a:p>
            <a:r>
              <a:rPr lang="es-ES" altLang="es-CL" sz="2800" b="1">
                <a:latin typeface="Century Gothic" panose="020B0502020202020204" pitchFamily="34" charset="0"/>
              </a:rPr>
              <a:t>Quiero servirte, buen Salvador.</a:t>
            </a: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  <a:p>
            <a:endParaRPr lang="es-ES" altLang="es-CL" sz="2800" b="1">
              <a:latin typeface="Century Gothic" panose="020B0502020202020204" pitchFamily="34" charset="0"/>
            </a:endParaRPr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>
            <a:extLst>
              <a:ext uri="{FF2B5EF4-FFF2-40B4-BE49-F238E27FC236}">
                <a16:creationId xmlns:a16="http://schemas.microsoft.com/office/drawing/2014/main" id="{537878A9-0E95-4809-A79D-814704DFD2CD}"/>
              </a:ext>
            </a:extLst>
          </p:cNvPr>
          <p:cNvPicPr>
            <a:picLocks noChangeAspect="1"/>
          </p:cNvPicPr>
          <p:nvPr/>
        </p:nvPicPr>
        <p:blipFill>
          <a:blip r:embed="rId2">
            <a:biLevel thresh="2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06326" y="2672223"/>
            <a:ext cx="3579348" cy="1513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249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fade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Himnos IEA">
  <a:themeElements>
    <a:clrScheme name="Espiral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Espiral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Espiral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imnos IEA" id="{294449CA-086C-4A6E-9BBC-2F4265094051}" vid="{47B9E042-5999-45E1-9D07-E8026F988FC1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Himnos 2a VALDIVIA</Template>
  <TotalTime>19</TotalTime>
  <Words>159</Words>
  <Application>Microsoft Office PowerPoint</Application>
  <PresentationFormat>Panorámica</PresentationFormat>
  <Paragraphs>34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4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Trebuchet MS</vt:lpstr>
      <vt:lpstr>Wingdings 3</vt:lpstr>
      <vt:lpstr>Himnos IEA</vt:lpstr>
      <vt:lpstr>Tema de Office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poteiro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JP Oyarce</dc:creator>
  <cp:lastModifiedBy>JP Oyarce</cp:lastModifiedBy>
  <cp:revision>7</cp:revision>
  <dcterms:created xsi:type="dcterms:W3CDTF">2009-10-18T19:42:14Z</dcterms:created>
  <dcterms:modified xsi:type="dcterms:W3CDTF">2020-06-28T18:01:33Z</dcterms:modified>
</cp:coreProperties>
</file>