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37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0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5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632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4817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009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5227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56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7677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8414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7676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80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89164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2084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52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8341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696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5873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206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917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452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66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960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65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2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252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638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08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786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2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052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EBE9665-181D-4022-BD97-E465B0D27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 Jesús, Me Entrego A Ti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EB7598D-3F24-4DC9-A8F9-40F0FD4F1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2534A39-EF6A-4AA4-8544-EA28A7DCC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027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Señor Jesús, me entrego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entrego en verdad;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Espíritu me reveló la gran necesidad.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Envía, envíame,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mies es mucha y grande la labor.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constreñido por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servirte,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281F1CE-DDDD-46D4-A87C-589820F31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F3223A1-086B-48EF-A72F-82CF92744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882015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Amigos quieren impedir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yo me entregue hoy,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Mas Cristo su promesa da, “Contigo siempre estoy”.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Envía, envíame,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mies es mucha y grande la labor.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constreñido por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servirte,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A51058B-69DB-4B50-9855-20237BF0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EA6BDAE-8115-41E5-9A40-11A228D43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0248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Ningún placer jamás habrá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Mayor que proclamar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Evangelio de su amor, el mundo por salvar.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Envía, envíame,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mies es mucha y grande la labor.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constreñido por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servirte, buen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19</TotalTime>
  <Words>159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2020-06-28T18:01:33Z</dcterms:modified>
</cp:coreProperties>
</file>